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4"/>
    <p:sldMasterId id="2147483706" r:id="rId5"/>
    <p:sldMasterId id="2147483716" r:id="rId6"/>
    <p:sldMasterId id="2147483721" r:id="rId7"/>
    <p:sldMasterId id="2147483735" r:id="rId8"/>
  </p:sldMasterIdLst>
  <p:notesMasterIdLst>
    <p:notesMasterId r:id="rId15"/>
  </p:notesMasterIdLst>
  <p:handoutMasterIdLst>
    <p:handoutMasterId r:id="rId16"/>
  </p:handoutMasterIdLst>
  <p:sldIdLst>
    <p:sldId id="257" r:id="rId9"/>
    <p:sldId id="3444" r:id="rId10"/>
    <p:sldId id="3482" r:id="rId11"/>
    <p:sldId id="3435" r:id="rId12"/>
    <p:sldId id="3436" r:id="rId13"/>
    <p:sldId id="3329" r:id="rId14"/>
  </p:sldIdLst>
  <p:sldSz cx="12192000" cy="6858000"/>
  <p:notesSz cx="7010400" cy="92964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ED7EBFF-0F6A-4B32-8C46-C0DDCA9C0E2D}">
          <p14:sldIdLst>
            <p14:sldId id="257"/>
            <p14:sldId id="3444"/>
            <p14:sldId id="3482"/>
            <p14:sldId id="3435"/>
            <p14:sldId id="3436"/>
            <p14:sldId id="3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83D702-D01C-3ADD-A1DD-3054CA1D9EF2}" name="Katherine Javier" initials="KJ" userId="S::Kjavier@cnc.gob.do::a373cae7-8ad9-4c1c-88ad-f507b847ed8e" providerId="AD"/>
  <p188:author id="{F0CD051F-F924-8535-EE02-704ABCBCC1D1}" name="Marlen A. Mercedes" initials="MAM" userId="S::Mmercedes@cnc.gob.do::fca8cc0f-ac13-41e6-b6c2-110315816666" providerId="AD"/>
  <p188:author id="{351FCA3F-6AB9-C6EA-CBD1-A02551CE997B}" name="Cristian Román Dickson" initials="CD" userId="S::cdickson@cnc.gob.do::1243eb9c-c32b-40e3-a2c2-0c1e9588df35" providerId="AD"/>
  <p188:author id="{899D115A-FC03-E2E3-A65A-524D32B74ACD}" name="Perlina Castro" initials="PC" userId="S::pcastro@cnc.gob.do::f9f59524-05cf-4642-bd90-1c82360625e9" providerId="AD"/>
  <p188:author id="{607E495E-96E4-8AE4-0BD3-18F07D3EEF53}" name="Génesis Ramírez" initials="GR" userId="S::gramirez@cnc.gob.do::d2829f55-177d-4a49-bbed-8e0d1093fe8b" providerId="AD"/>
  <p188:author id="{6A3F4068-E377-9C16-7127-6A1CD0431358}" name="Cesar Augusto Jiménez" initials="CAJ" userId="S::Cjimenez@cnc.gob.do::6ac9d17d-4068-4d30-81d8-bb1ba43864ea" providerId="AD"/>
  <p188:author id="{2C827879-388A-FBF1-2E7F-3841DB54651A}" name="Cristian Román Dickson" initials="CRD" userId="S::CDickson@cnc.gob.do::1243eb9c-c32b-40e3-a2c2-0c1e9588df35" providerId="AD"/>
  <p188:author id="{B4289486-E7FE-0BED-28A8-D7EF307054A3}" name="Camila Olivero" initials="CO" userId="S::colivero@cnc.gob.do::3161ab21-b0ca-4d09-9b34-95820672743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BF00"/>
    <a:srgbClr val="6CAB00"/>
    <a:srgbClr val="E28311"/>
    <a:srgbClr val="EE2A24"/>
    <a:srgbClr val="0070C0"/>
    <a:srgbClr val="00B0F0"/>
    <a:srgbClr val="003876"/>
    <a:srgbClr val="7D7D7D"/>
    <a:srgbClr val="A6A6A6"/>
    <a:srgbClr val="CC1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65E2E9-3148-4A5E-8A3A-2E83173210AD}" v="152" dt="2026-06-17T18:59:11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111" autoAdjust="0"/>
  </p:normalViewPr>
  <p:slideViewPr>
    <p:cSldViewPr snapToGrid="0">
      <p:cViewPr>
        <p:scale>
          <a:sx n="100" d="100"/>
          <a:sy n="100" d="100"/>
        </p:scale>
        <p:origin x="95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lyn Natividad Rodríguez Lugo" userId="7f121c1a-24fd-4c8c-84d3-de5ce2b60211" providerId="ADAL" clId="{CA8F91D2-6074-459E-9D35-800C255768C6}"/>
    <pc:docChg chg="undo custSel modSld">
      <pc:chgData name="Karelyn Natividad Rodríguez Lugo" userId="7f121c1a-24fd-4c8c-84d3-de5ce2b60211" providerId="ADAL" clId="{CA8F91D2-6074-459E-9D35-800C255768C6}" dt="2026-06-17T19:14:12.890" v="402" actId="20577"/>
      <pc:docMkLst>
        <pc:docMk/>
      </pc:docMkLst>
      <pc:sldChg chg="modSp mod">
        <pc:chgData name="Karelyn Natividad Rodríguez Lugo" userId="7f121c1a-24fd-4c8c-84d3-de5ce2b60211" providerId="ADAL" clId="{CA8F91D2-6074-459E-9D35-800C255768C6}" dt="2026-06-17T19:13:57.997" v="400" actId="20577"/>
        <pc:sldMkLst>
          <pc:docMk/>
          <pc:sldMk cId="2960694173" sldId="257"/>
        </pc:sldMkLst>
        <pc:spChg chg="mod">
          <ac:chgData name="Karelyn Natividad Rodríguez Lugo" userId="7f121c1a-24fd-4c8c-84d3-de5ce2b60211" providerId="ADAL" clId="{CA8F91D2-6074-459E-9D35-800C255768C6}" dt="2026-06-17T19:13:57.997" v="400" actId="20577"/>
          <ac:spMkLst>
            <pc:docMk/>
            <pc:sldMk cId="2960694173" sldId="257"/>
            <ac:spMk id="15" creationId="{E9D97AA5-7176-6AD0-4B1C-A219F6CC5AD9}"/>
          </ac:spMkLst>
        </pc:spChg>
        <pc:graphicFrameChg chg="mod">
          <ac:chgData name="Karelyn Natividad Rodríguez Lugo" userId="7f121c1a-24fd-4c8c-84d3-de5ce2b60211" providerId="ADAL" clId="{CA8F91D2-6074-459E-9D35-800C255768C6}" dt="2026-06-17T16:03:52.720" v="48"/>
          <ac:graphicFrameMkLst>
            <pc:docMk/>
            <pc:sldMk cId="2960694173" sldId="257"/>
            <ac:graphicFrameMk id="6" creationId="{8EBCCCC0-5CA0-893F-BBBF-5345467ACDE5}"/>
          </ac:graphicFrameMkLst>
        </pc:graphicFrameChg>
      </pc:sldChg>
      <pc:sldChg chg="modSp mod">
        <pc:chgData name="Karelyn Natividad Rodríguez Lugo" userId="7f121c1a-24fd-4c8c-84d3-de5ce2b60211" providerId="ADAL" clId="{CA8F91D2-6074-459E-9D35-800C255768C6}" dt="2026-06-17T16:03:52.733" v="50"/>
        <pc:sldMkLst>
          <pc:docMk/>
          <pc:sldMk cId="1117336080" sldId="3435"/>
        </pc:sldMkLst>
        <pc:graphicFrameChg chg="mod">
          <ac:chgData name="Karelyn Natividad Rodríguez Lugo" userId="7f121c1a-24fd-4c8c-84d3-de5ce2b60211" providerId="ADAL" clId="{CA8F91D2-6074-459E-9D35-800C255768C6}" dt="2026-06-17T16:03:52.733" v="50"/>
          <ac:graphicFrameMkLst>
            <pc:docMk/>
            <pc:sldMk cId="1117336080" sldId="3435"/>
            <ac:graphicFrameMk id="15" creationId="{3116CC40-E532-9B9F-41C3-3D9C94F6BCB6}"/>
          </ac:graphicFrameMkLst>
        </pc:graphicFrameChg>
      </pc:sldChg>
      <pc:sldChg chg="modSp mod">
        <pc:chgData name="Karelyn Natividad Rodríguez Lugo" userId="7f121c1a-24fd-4c8c-84d3-de5ce2b60211" providerId="ADAL" clId="{CA8F91D2-6074-459E-9D35-800C255768C6}" dt="2026-06-17T16:03:52.744" v="52"/>
        <pc:sldMkLst>
          <pc:docMk/>
          <pc:sldMk cId="1182096731" sldId="3436"/>
        </pc:sldMkLst>
        <pc:graphicFrameChg chg="mod">
          <ac:chgData name="Karelyn Natividad Rodríguez Lugo" userId="7f121c1a-24fd-4c8c-84d3-de5ce2b60211" providerId="ADAL" clId="{CA8F91D2-6074-459E-9D35-800C255768C6}" dt="2026-06-17T16:03:52.744" v="52"/>
          <ac:graphicFrameMkLst>
            <pc:docMk/>
            <pc:sldMk cId="1182096731" sldId="3436"/>
            <ac:graphicFrameMk id="4" creationId="{94D2A6D8-15F7-B6DC-3F7B-09D31744D7A7}"/>
          </ac:graphicFrameMkLst>
        </pc:graphicFrameChg>
      </pc:sldChg>
      <pc:sldChg chg="modSp mod">
        <pc:chgData name="Karelyn Natividad Rodríguez Lugo" userId="7f121c1a-24fd-4c8c-84d3-de5ce2b60211" providerId="ADAL" clId="{CA8F91D2-6074-459E-9D35-800C255768C6}" dt="2026-06-17T19:14:12.890" v="402" actId="20577"/>
        <pc:sldMkLst>
          <pc:docMk/>
          <pc:sldMk cId="2708967768" sldId="3444"/>
        </pc:sldMkLst>
        <pc:spChg chg="mod">
          <ac:chgData name="Karelyn Natividad Rodríguez Lugo" userId="7f121c1a-24fd-4c8c-84d3-de5ce2b60211" providerId="ADAL" clId="{CA8F91D2-6074-459E-9D35-800C255768C6}" dt="2026-06-17T19:14:12.890" v="402" actId="20577"/>
          <ac:spMkLst>
            <pc:docMk/>
            <pc:sldMk cId="2708967768" sldId="3444"/>
            <ac:spMk id="2" creationId="{68F2ABAC-B44B-79A0-6A74-41AE1E0807D6}"/>
          </ac:spMkLst>
        </pc:spChg>
        <pc:spChg chg="mod">
          <ac:chgData name="Karelyn Natividad Rodríguez Lugo" userId="7f121c1a-24fd-4c8c-84d3-de5ce2b60211" providerId="ADAL" clId="{CA8F91D2-6074-459E-9D35-800C255768C6}" dt="2026-06-17T12:52:37.455" v="1" actId="20577"/>
          <ac:spMkLst>
            <pc:docMk/>
            <pc:sldMk cId="2708967768" sldId="3444"/>
            <ac:spMk id="9" creationId="{CF014CD0-6C00-CBC4-466E-99BD70E2A5FA}"/>
          </ac:spMkLst>
        </pc:spChg>
        <pc:spChg chg="mod">
          <ac:chgData name="Karelyn Natividad Rodríguez Lugo" userId="7f121c1a-24fd-4c8c-84d3-de5ce2b60211" providerId="ADAL" clId="{CA8F91D2-6074-459E-9D35-800C255768C6}" dt="2026-06-17T12:52:45.305" v="26" actId="20577"/>
          <ac:spMkLst>
            <pc:docMk/>
            <pc:sldMk cId="2708967768" sldId="3444"/>
            <ac:spMk id="10" creationId="{35C682D7-E1B0-FECF-C92C-86C9C4F63562}"/>
          </ac:spMkLst>
        </pc:spChg>
      </pc:sldChg>
      <pc:sldChg chg="addSp delSp modSp mod">
        <pc:chgData name="Karelyn Natividad Rodríguez Lugo" userId="7f121c1a-24fd-4c8c-84d3-de5ce2b60211" providerId="ADAL" clId="{CA8F91D2-6074-459E-9D35-800C255768C6}" dt="2026-06-17T19:05:45.118" v="393" actId="20577"/>
        <pc:sldMkLst>
          <pc:docMk/>
          <pc:sldMk cId="629822969" sldId="3482"/>
        </pc:sldMkLst>
        <pc:spChg chg="mod ord">
          <ac:chgData name="Karelyn Natividad Rodríguez Lugo" userId="7f121c1a-24fd-4c8c-84d3-de5ce2b60211" providerId="ADAL" clId="{CA8F91D2-6074-459E-9D35-800C255768C6}" dt="2026-06-17T16:04:45.203" v="73"/>
          <ac:spMkLst>
            <pc:docMk/>
            <pc:sldMk cId="629822969" sldId="3482"/>
            <ac:spMk id="2" creationId="{BE1A2841-9458-3999-E0ED-95C2D6EF4E0E}"/>
          </ac:spMkLst>
        </pc:spChg>
        <pc:spChg chg="mod ord">
          <ac:chgData name="Karelyn Natividad Rodríguez Lugo" userId="7f121c1a-24fd-4c8c-84d3-de5ce2b60211" providerId="ADAL" clId="{CA8F91D2-6074-459E-9D35-800C255768C6}" dt="2026-06-17T19:05:45.118" v="393" actId="20577"/>
          <ac:spMkLst>
            <pc:docMk/>
            <pc:sldMk cId="629822969" sldId="3482"/>
            <ac:spMk id="3" creationId="{69494E93-425E-31FF-DA48-48D6791D9384}"/>
          </ac:spMkLst>
        </pc:spChg>
        <pc:spChg chg="mod ord">
          <ac:chgData name="Karelyn Natividad Rodríguez Lugo" userId="7f121c1a-24fd-4c8c-84d3-de5ce2b60211" providerId="ADAL" clId="{CA8F91D2-6074-459E-9D35-800C255768C6}" dt="2026-06-17T16:04:45.205" v="77"/>
          <ac:spMkLst>
            <pc:docMk/>
            <pc:sldMk cId="629822969" sldId="3482"/>
            <ac:spMk id="4" creationId="{2D56504D-BABE-2D5B-504A-58CFF0A79045}"/>
          </ac:spMkLst>
        </pc:spChg>
        <pc:spChg chg="mod ord">
          <ac:chgData name="Karelyn Natividad Rodríguez Lugo" userId="7f121c1a-24fd-4c8c-84d3-de5ce2b60211" providerId="ADAL" clId="{CA8F91D2-6074-459E-9D35-800C255768C6}" dt="2026-06-17T16:04:45.205" v="79"/>
          <ac:spMkLst>
            <pc:docMk/>
            <pc:sldMk cId="629822969" sldId="3482"/>
            <ac:spMk id="5" creationId="{5F9E66C0-F0CD-1414-63EA-8CC2DAA119B6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7" creationId="{8097F547-4CBE-45CB-9C69-DAB4E386EAAF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9" creationId="{88BBF6B9-83F1-8811-9C34-B256221173A7}"/>
          </ac:spMkLst>
        </pc:spChg>
        <pc:spChg chg="mod">
          <ac:chgData name="Karelyn Natividad Rodríguez Lugo" userId="7f121c1a-24fd-4c8c-84d3-de5ce2b60211" providerId="ADAL" clId="{CA8F91D2-6074-459E-9D35-800C255768C6}" dt="2026-06-17T16:12:13.060" v="178" actId="20577"/>
          <ac:spMkLst>
            <pc:docMk/>
            <pc:sldMk cId="629822969" sldId="3482"/>
            <ac:spMk id="9" creationId="{FB74BD57-7C0A-0313-3132-A24154CF39B3}"/>
          </ac:spMkLst>
        </pc:spChg>
        <pc:spChg chg="mod ord">
          <ac:chgData name="Karelyn Natividad Rodríguez Lugo" userId="7f121c1a-24fd-4c8c-84d3-de5ce2b60211" providerId="ADAL" clId="{CA8F91D2-6074-459E-9D35-800C255768C6}" dt="2026-06-17T19:01:28.376" v="363" actId="207"/>
          <ac:spMkLst>
            <pc:docMk/>
            <pc:sldMk cId="629822969" sldId="3482"/>
            <ac:spMk id="10" creationId="{49BAB308-0638-BC7C-540D-838ED5E4BF34}"/>
          </ac:spMkLst>
        </pc:spChg>
        <pc:spChg chg="mod">
          <ac:chgData name="Karelyn Natividad Rodríguez Lugo" userId="7f121c1a-24fd-4c8c-84d3-de5ce2b60211" providerId="ADAL" clId="{CA8F91D2-6074-459E-9D35-800C255768C6}" dt="2026-06-17T18:38:08.121" v="245" actId="14100"/>
          <ac:spMkLst>
            <pc:docMk/>
            <pc:sldMk cId="629822969" sldId="3482"/>
            <ac:spMk id="14" creationId="{332221A0-DB87-5913-BC0B-0CBB5E4FCABA}"/>
          </ac:spMkLst>
        </pc:spChg>
        <pc:spChg chg="mod">
          <ac:chgData name="Karelyn Natividad Rodríguez Lugo" userId="7f121c1a-24fd-4c8c-84d3-de5ce2b60211" providerId="ADAL" clId="{CA8F91D2-6074-459E-9D35-800C255768C6}" dt="2026-06-17T16:12:23.950" v="184" actId="20577"/>
          <ac:spMkLst>
            <pc:docMk/>
            <pc:sldMk cId="629822969" sldId="3482"/>
            <ac:spMk id="14" creationId="{4E05B4ED-1C78-E228-6A8C-96B8E7EE4E30}"/>
          </ac:spMkLst>
        </pc:spChg>
        <pc:spChg chg="mod">
          <ac:chgData name="Karelyn Natividad Rodríguez Lugo" userId="7f121c1a-24fd-4c8c-84d3-de5ce2b60211" providerId="ADAL" clId="{CA8F91D2-6074-459E-9D35-800C255768C6}" dt="2026-06-17T16:12:29.774" v="188" actId="20577"/>
          <ac:spMkLst>
            <pc:docMk/>
            <pc:sldMk cId="629822969" sldId="3482"/>
            <ac:spMk id="15" creationId="{1019E904-4C33-9B43-2071-9DB980D77A61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17" creationId="{264477F9-70C6-095E-C172-2678EEFBDAFE}"/>
          </ac:spMkLst>
        </pc:spChg>
        <pc:spChg chg="mod">
          <ac:chgData name="Karelyn Natividad Rodríguez Lugo" userId="7f121c1a-24fd-4c8c-84d3-de5ce2b60211" providerId="ADAL" clId="{CA8F91D2-6074-459E-9D35-800C255768C6}" dt="2026-06-17T16:12:32.198" v="190" actId="20577"/>
          <ac:spMkLst>
            <pc:docMk/>
            <pc:sldMk cId="629822969" sldId="3482"/>
            <ac:spMk id="17" creationId="{AB146C1B-9E23-F995-CD65-E59A591565C3}"/>
          </ac:spMkLst>
        </pc:spChg>
        <pc:spChg chg="mod">
          <ac:chgData name="Karelyn Natividad Rodríguez Lugo" userId="7f121c1a-24fd-4c8c-84d3-de5ce2b60211" providerId="ADAL" clId="{CA8F91D2-6074-459E-9D35-800C255768C6}" dt="2026-06-17T16:12:35.287" v="192" actId="20577"/>
          <ac:spMkLst>
            <pc:docMk/>
            <pc:sldMk cId="629822969" sldId="3482"/>
            <ac:spMk id="18" creationId="{E641055C-97FD-DCA5-5FB7-C01FFD4138BC}"/>
          </ac:spMkLst>
        </pc:spChg>
        <pc:spChg chg="mod">
          <ac:chgData name="Karelyn Natividad Rodríguez Lugo" userId="7f121c1a-24fd-4c8c-84d3-de5ce2b60211" providerId="ADAL" clId="{CA8F91D2-6074-459E-9D35-800C255768C6}" dt="2026-06-17T16:12:39.085" v="194" actId="20577"/>
          <ac:spMkLst>
            <pc:docMk/>
            <pc:sldMk cId="629822969" sldId="3482"/>
            <ac:spMk id="19" creationId="{CC199321-113B-731B-907B-393B33D5190D}"/>
          </ac:spMkLst>
        </pc:spChg>
        <pc:spChg chg="mod">
          <ac:chgData name="Karelyn Natividad Rodríguez Lugo" userId="7f121c1a-24fd-4c8c-84d3-de5ce2b60211" providerId="ADAL" clId="{CA8F91D2-6074-459E-9D35-800C255768C6}" dt="2026-06-17T16:12:42.713" v="196" actId="20577"/>
          <ac:spMkLst>
            <pc:docMk/>
            <pc:sldMk cId="629822969" sldId="3482"/>
            <ac:spMk id="20" creationId="{CD2879E0-B182-D14C-5E8D-5C87154FB4BA}"/>
          </ac:spMkLst>
        </pc:spChg>
        <pc:spChg chg="mod">
          <ac:chgData name="Karelyn Natividad Rodríguez Lugo" userId="7f121c1a-24fd-4c8c-84d3-de5ce2b60211" providerId="ADAL" clId="{CA8F91D2-6074-459E-9D35-800C255768C6}" dt="2026-06-17T18:36:51.325" v="234" actId="122"/>
          <ac:spMkLst>
            <pc:docMk/>
            <pc:sldMk cId="629822969" sldId="3482"/>
            <ac:spMk id="21" creationId="{14CACF0D-681C-1A44-2184-D76A47CC9D3A}"/>
          </ac:spMkLst>
        </pc:spChg>
        <pc:spChg chg="mod">
          <ac:chgData name="Karelyn Natividad Rodríguez Lugo" userId="7f121c1a-24fd-4c8c-84d3-de5ce2b60211" providerId="ADAL" clId="{CA8F91D2-6074-459E-9D35-800C255768C6}" dt="2026-06-17T16:10:29.919" v="146" actId="1076"/>
          <ac:spMkLst>
            <pc:docMk/>
            <pc:sldMk cId="629822969" sldId="3482"/>
            <ac:spMk id="21" creationId="{FE8CF6AB-086B-F10C-CC9F-01FA58F899B8}"/>
          </ac:spMkLst>
        </pc:spChg>
        <pc:spChg chg="mod">
          <ac:chgData name="Karelyn Natividad Rodríguez Lugo" userId="7f121c1a-24fd-4c8c-84d3-de5ce2b60211" providerId="ADAL" clId="{CA8F91D2-6074-459E-9D35-800C255768C6}" dt="2026-06-17T16:12:16.823" v="180" actId="20577"/>
          <ac:spMkLst>
            <pc:docMk/>
            <pc:sldMk cId="629822969" sldId="3482"/>
            <ac:spMk id="23" creationId="{9BAAF14A-EA55-2713-E294-079C3631DE46}"/>
          </ac:spMkLst>
        </pc:spChg>
        <pc:spChg chg="mod">
          <ac:chgData name="Karelyn Natividad Rodríguez Lugo" userId="7f121c1a-24fd-4c8c-84d3-de5ce2b60211" providerId="ADAL" clId="{CA8F91D2-6074-459E-9D35-800C255768C6}" dt="2026-06-17T16:12:21.050" v="182" actId="20577"/>
          <ac:spMkLst>
            <pc:docMk/>
            <pc:sldMk cId="629822969" sldId="3482"/>
            <ac:spMk id="24" creationId="{34C94A87-E464-4936-A23D-2972C798AAEE}"/>
          </ac:spMkLst>
        </pc:spChg>
        <pc:spChg chg="mod">
          <ac:chgData name="Karelyn Natividad Rodríguez Lugo" userId="7f121c1a-24fd-4c8c-84d3-de5ce2b60211" providerId="ADAL" clId="{CA8F91D2-6074-459E-9D35-800C255768C6}" dt="2026-06-17T16:12:26.902" v="186" actId="20577"/>
          <ac:spMkLst>
            <pc:docMk/>
            <pc:sldMk cId="629822969" sldId="3482"/>
            <ac:spMk id="26" creationId="{4ABB835C-B5C6-57C7-A775-1ACC6F073BE1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29" creationId="{97ED7ED7-ECFA-58C1-99B4-68360ECE8D9B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31" creationId="{6D78F90B-714F-17F7-E83E-345DCC60750F}"/>
          </ac:spMkLst>
        </pc:spChg>
        <pc:spChg chg="mod">
          <ac:chgData name="Karelyn Natividad Rodríguez Lugo" userId="7f121c1a-24fd-4c8c-84d3-de5ce2b60211" providerId="ADAL" clId="{CA8F91D2-6074-459E-9D35-800C255768C6}" dt="2026-06-17T16:11:50.382" v="176" actId="1076"/>
          <ac:spMkLst>
            <pc:docMk/>
            <pc:sldMk cId="629822969" sldId="3482"/>
            <ac:spMk id="32" creationId="{9E2E2C41-6A04-B0C3-8E54-AD8060683718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34" creationId="{634E44FC-0226-29D9-B35B-D39AB90146EE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39" creationId="{C80C433A-8515-9426-2C02-3DA5D1C2253C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40" creationId="{3BFFDBB0-DA40-17A8-B715-14C1CFC3C4EA}"/>
          </ac:spMkLst>
        </pc:spChg>
        <pc:spChg chg="mod">
          <ac:chgData name="Karelyn Natividad Rodríguez Lugo" userId="7f121c1a-24fd-4c8c-84d3-de5ce2b60211" providerId="ADAL" clId="{CA8F91D2-6074-459E-9D35-800C255768C6}" dt="2026-06-17T18:36:55.932" v="236" actId="122"/>
          <ac:spMkLst>
            <pc:docMk/>
            <pc:sldMk cId="629822969" sldId="3482"/>
            <ac:spMk id="47" creationId="{A976DB59-5F63-7ACD-B8CE-D415C81CAFD8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49" creationId="{BF5ABEB6-28DF-9834-9046-698C915AA382}"/>
          </ac:spMkLst>
        </pc:spChg>
        <pc:spChg chg="add mod">
          <ac:chgData name="Karelyn Natividad Rodríguez Lugo" userId="7f121c1a-24fd-4c8c-84d3-de5ce2b60211" providerId="ADAL" clId="{CA8F91D2-6074-459E-9D35-800C255768C6}" dt="2026-06-17T18:37:41.655" v="241" actId="2711"/>
          <ac:spMkLst>
            <pc:docMk/>
            <pc:sldMk cId="629822969" sldId="3482"/>
            <ac:spMk id="54" creationId="{C1053B8F-F8F2-8FF5-929B-2C32AE2FC4D1}"/>
          </ac:spMkLst>
        </pc:spChg>
        <pc:spChg chg="mod">
          <ac:chgData name="Karelyn Natividad Rodríguez Lugo" userId="7f121c1a-24fd-4c8c-84d3-de5ce2b60211" providerId="ADAL" clId="{CA8F91D2-6074-459E-9D35-800C255768C6}" dt="2026-06-17T18:36:58.083" v="237" actId="122"/>
          <ac:spMkLst>
            <pc:docMk/>
            <pc:sldMk cId="629822969" sldId="3482"/>
            <ac:spMk id="55" creationId="{D9B7372B-3903-9018-9949-36FC94F7EC04}"/>
          </ac:spMkLst>
        </pc:spChg>
        <pc:spChg chg="mod">
          <ac:chgData name="Karelyn Natividad Rodríguez Lugo" userId="7f121c1a-24fd-4c8c-84d3-de5ce2b60211" providerId="ADAL" clId="{CA8F91D2-6074-459E-9D35-800C255768C6}" dt="2026-06-17T18:36:48.353" v="232" actId="122"/>
          <ac:spMkLst>
            <pc:docMk/>
            <pc:sldMk cId="629822969" sldId="3482"/>
            <ac:spMk id="57" creationId="{C893ACE3-2F62-3ACC-4B44-8B2EA51B6D68}"/>
          </ac:spMkLst>
        </pc:spChg>
        <pc:grpChg chg="mod">
          <ac:chgData name="Karelyn Natividad Rodríguez Lugo" userId="7f121c1a-24fd-4c8c-84d3-de5ce2b60211" providerId="ADAL" clId="{CA8F91D2-6074-459E-9D35-800C255768C6}" dt="2026-06-17T18:38:14.146" v="247" actId="14100"/>
          <ac:grpSpMkLst>
            <pc:docMk/>
            <pc:sldMk cId="629822969" sldId="3482"/>
            <ac:grpSpMk id="6" creationId="{A6FDB09D-B2D7-48EE-9102-0A7CBFC06CC7}"/>
          </ac:grpSpMkLst>
        </pc:grpChg>
        <pc:grpChg chg="del mod ord">
          <ac:chgData name="Karelyn Natividad Rodríguez Lugo" userId="7f121c1a-24fd-4c8c-84d3-de5ce2b60211" providerId="ADAL" clId="{CA8F91D2-6074-459E-9D35-800C255768C6}" dt="2026-06-17T18:20:40.977" v="199" actId="478"/>
          <ac:grpSpMkLst>
            <pc:docMk/>
            <pc:sldMk cId="629822969" sldId="3482"/>
            <ac:grpSpMk id="37" creationId="{A63485BA-A1D3-08A2-FC9A-218BBEA9AC9C}"/>
          </ac:grpSpMkLst>
        </pc:grpChg>
        <pc:grpChg chg="del mod ord">
          <ac:chgData name="Karelyn Natividad Rodríguez Lugo" userId="7f121c1a-24fd-4c8c-84d3-de5ce2b60211" providerId="ADAL" clId="{CA8F91D2-6074-459E-9D35-800C255768C6}" dt="2026-06-17T18:34:37.190" v="202" actId="478"/>
          <ac:grpSpMkLst>
            <pc:docMk/>
            <pc:sldMk cId="629822969" sldId="3482"/>
            <ac:grpSpMk id="122" creationId="{D9335569-9B8E-6440-F27E-E380CD6769FF}"/>
          </ac:grpSpMkLst>
        </pc:grpChg>
        <pc:graphicFrameChg chg="add del">
          <ac:chgData name="Karelyn Natividad Rodríguez Lugo" userId="7f121c1a-24fd-4c8c-84d3-de5ce2b60211" providerId="ADAL" clId="{CA8F91D2-6074-459E-9D35-800C255768C6}" dt="2026-06-17T16:04:11.629" v="57" actId="478"/>
          <ac:graphicFrameMkLst>
            <pc:docMk/>
            <pc:sldMk cId="629822969" sldId="3482"/>
            <ac:graphicFrameMk id="6" creationId="{E147C9D6-2FBD-47AB-B945-5631974AE429}"/>
          </ac:graphicFrameMkLst>
        </pc:graphicFrameChg>
        <pc:graphicFrameChg chg="add del mod ord">
          <ac:chgData name="Karelyn Natividad Rodríguez Lugo" userId="7f121c1a-24fd-4c8c-84d3-de5ce2b60211" providerId="ADAL" clId="{CA8F91D2-6074-459E-9D35-800C255768C6}" dt="2026-06-17T18:20:38.702" v="198" actId="478"/>
          <ac:graphicFrameMkLst>
            <pc:docMk/>
            <pc:sldMk cId="629822969" sldId="3482"/>
            <ac:graphicFrameMk id="7" creationId="{BDB8B849-C983-20A9-8BA1-EA8934E3C161}"/>
          </ac:graphicFrameMkLst>
        </pc:graphicFrameChg>
        <pc:graphicFrameChg chg="add mod">
          <ac:chgData name="Karelyn Natividad Rodríguez Lugo" userId="7f121c1a-24fd-4c8c-84d3-de5ce2b60211" providerId="ADAL" clId="{CA8F91D2-6074-459E-9D35-800C255768C6}" dt="2026-06-17T18:37:24.383" v="239" actId="2711"/>
          <ac:graphicFrameMkLst>
            <pc:docMk/>
            <pc:sldMk cId="629822969" sldId="3482"/>
            <ac:graphicFrameMk id="11" creationId="{4923C69E-CE30-662C-182D-91964FA99958}"/>
          </ac:graphicFrameMkLst>
        </pc:graphicFrameChg>
        <pc:graphicFrameChg chg="mod">
          <ac:chgData name="Karelyn Natividad Rodríguez Lugo" userId="7f121c1a-24fd-4c8c-84d3-de5ce2b60211" providerId="ADAL" clId="{CA8F91D2-6074-459E-9D35-800C255768C6}" dt="2026-06-17T16:04:45.210" v="89"/>
          <ac:graphicFrameMkLst>
            <pc:docMk/>
            <pc:sldMk cId="629822969" sldId="3482"/>
            <ac:graphicFrameMk id="13" creationId="{B904DF0A-8048-E7FB-7272-783BD5568CD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13801399825022"/>
          <c:y val="3.749071034810026E-2"/>
          <c:w val="0.72630643044619425"/>
          <c:h val="0.93126703102848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Hoja20!$J$2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A1BF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D7D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956-4643-992E-07EE09763AB1}"/>
              </c:ext>
            </c:extLst>
          </c:dPt>
          <c:dPt>
            <c:idx val="1"/>
            <c:invertIfNegative val="0"/>
            <c:bubble3D val="0"/>
            <c:spPr>
              <a:solidFill>
                <a:srgbClr val="CD1A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956-4643-992E-07EE09763AB1}"/>
              </c:ext>
            </c:extLst>
          </c:dPt>
          <c:dPt>
            <c:idx val="2"/>
            <c:invertIfNegative val="0"/>
            <c:bubble3D val="0"/>
            <c:spPr>
              <a:solidFill>
                <a:srgbClr val="E2831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956-4643-992E-07EE09763AB1}"/>
              </c:ext>
            </c:extLst>
          </c:dPt>
          <c:dPt>
            <c:idx val="3"/>
            <c:invertIfNegative val="0"/>
            <c:bubble3D val="0"/>
            <c:spPr>
              <a:solidFill>
                <a:srgbClr val="FFD30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956-4643-992E-07EE09763AB1}"/>
              </c:ext>
            </c:extLst>
          </c:dPt>
          <c:dPt>
            <c:idx val="5"/>
            <c:invertIfNegative val="0"/>
            <c:bubble3D val="0"/>
            <c:spPr>
              <a:solidFill>
                <a:srgbClr val="6CAB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956-4643-992E-07EE09763AB1}"/>
              </c:ext>
            </c:extLst>
          </c:dPt>
          <c:dLbls>
            <c:dLbl>
              <c:idx val="0"/>
              <c:layout>
                <c:manualLayout>
                  <c:x val="3.611111111111110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56-4643-992E-07EE09763A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Hoja20!$I$3:$I$8</c:f>
              <c:strCache>
                <c:ptCount val="6"/>
                <c:pt idx="0">
                  <c:v>Sin Evidencias</c:v>
                </c:pt>
                <c:pt idx="1">
                  <c:v>Ningún Avance</c:v>
                </c:pt>
                <c:pt idx="2">
                  <c:v>Poco Avance</c:v>
                </c:pt>
                <c:pt idx="3">
                  <c:v>Avance Moderado</c:v>
                </c:pt>
                <c:pt idx="4">
                  <c:v>Avance Significativo</c:v>
                </c:pt>
                <c:pt idx="5">
                  <c:v>Concluido</c:v>
                </c:pt>
              </c:strCache>
            </c:strRef>
          </c:cat>
          <c:val>
            <c:numRef>
              <c:f>Hoja20!$J$3:$J$8</c:f>
              <c:numCache>
                <c:formatCode>0.00%</c:formatCode>
                <c:ptCount val="6"/>
                <c:pt idx="0">
                  <c:v>1.3333333333333334E-2</c:v>
                </c:pt>
                <c:pt idx="1">
                  <c:v>6.6666666666666666E-2</c:v>
                </c:pt>
                <c:pt idx="2">
                  <c:v>0.16</c:v>
                </c:pt>
                <c:pt idx="3">
                  <c:v>0.36</c:v>
                </c:pt>
                <c:pt idx="4">
                  <c:v>0.22666666666666666</c:v>
                </c:pt>
                <c:pt idx="5">
                  <c:v>0.17333333333333334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956-4643-992E-07EE09763AB1}"/>
            </c:ext>
          </c:extLst>
        </c:ser>
        <c:ser>
          <c:idx val="1"/>
          <c:order val="1"/>
          <c:tx>
            <c:strRef>
              <c:f>Hoja20!$K$2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D1A1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2956-4643-992E-07EE09763AB1}"/>
              </c:ext>
            </c:extLst>
          </c:dPt>
          <c:dPt>
            <c:idx val="2"/>
            <c:invertIfNegative val="0"/>
            <c:bubble3D val="0"/>
            <c:spPr>
              <a:solidFill>
                <a:srgbClr val="E2831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956-4643-992E-07EE09763AB1}"/>
              </c:ext>
            </c:extLst>
          </c:dPt>
          <c:dPt>
            <c:idx val="3"/>
            <c:invertIfNegative val="0"/>
            <c:bubble3D val="0"/>
            <c:spPr>
              <a:solidFill>
                <a:srgbClr val="FFD30A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2956-4643-992E-07EE09763AB1}"/>
              </c:ext>
            </c:extLst>
          </c:dPt>
          <c:dPt>
            <c:idx val="4"/>
            <c:invertIfNegative val="0"/>
            <c:bubble3D val="0"/>
            <c:spPr>
              <a:solidFill>
                <a:srgbClr val="A1BF00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2956-4643-992E-07EE09763AB1}"/>
              </c:ext>
            </c:extLst>
          </c:dPt>
          <c:dPt>
            <c:idx val="5"/>
            <c:invertIfNegative val="0"/>
            <c:bubble3D val="0"/>
            <c:spPr>
              <a:solidFill>
                <a:srgbClr val="6CAB00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2956-4643-992E-07EE09763AB1}"/>
              </c:ext>
            </c:extLst>
          </c:dPt>
          <c:dLbls>
            <c:dLbl>
              <c:idx val="0"/>
              <c:layout>
                <c:manualLayout>
                  <c:x val="5.833333333333333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956-4643-992E-07EE09763A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Hoja20!$I$3:$I$8</c:f>
              <c:strCache>
                <c:ptCount val="6"/>
                <c:pt idx="0">
                  <c:v>Sin Evidencias</c:v>
                </c:pt>
                <c:pt idx="1">
                  <c:v>Ningún Avance</c:v>
                </c:pt>
                <c:pt idx="2">
                  <c:v>Poco Avance</c:v>
                </c:pt>
                <c:pt idx="3">
                  <c:v>Avance Moderado</c:v>
                </c:pt>
                <c:pt idx="4">
                  <c:v>Avance Significativo</c:v>
                </c:pt>
                <c:pt idx="5">
                  <c:v>Concluido</c:v>
                </c:pt>
              </c:strCache>
            </c:strRef>
          </c:cat>
          <c:val>
            <c:numRef>
              <c:f>Hoja20!$K$3:$K$8</c:f>
              <c:numCache>
                <c:formatCode>0.00%</c:formatCode>
                <c:ptCount val="6"/>
                <c:pt idx="0">
                  <c:v>0</c:v>
                </c:pt>
                <c:pt idx="1">
                  <c:v>0.04</c:v>
                </c:pt>
                <c:pt idx="2">
                  <c:v>0.13333333333333333</c:v>
                </c:pt>
                <c:pt idx="3">
                  <c:v>0.30666666666666664</c:v>
                </c:pt>
                <c:pt idx="4">
                  <c:v>0.30666666666666664</c:v>
                </c:pt>
                <c:pt idx="5">
                  <c:v>0.21333333333333335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956-4643-992E-07EE09763A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149936352"/>
        <c:axId val="149934912"/>
      </c:barChart>
      <c:catAx>
        <c:axId val="149936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9934912"/>
        <c:crosses val="autoZero"/>
        <c:auto val="1"/>
        <c:lblAlgn val="ctr"/>
        <c:lblOffset val="100"/>
        <c:noMultiLvlLbl val="0"/>
      </c:catAx>
      <c:valAx>
        <c:axId val="149934912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4993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0.22802</cdr:x>
      <cdr:y>0.0641</cdr:y>
    </cdr:from>
    <cdr:to>
      <cdr:x>0.39321</cdr:x>
      <cdr:y>0.93118</cdr:y>
    </cdr:to>
    <cdr:grpSp>
      <cdr:nvGrpSpPr>
        <cdr:cNvPr id="2" name="Grupo 1">
          <a:extLst xmlns:a="http://schemas.openxmlformats.org/drawingml/2006/main">
            <a:ext uri="{FF2B5EF4-FFF2-40B4-BE49-F238E27FC236}">
              <a16:creationId xmlns:a16="http://schemas.microsoft.com/office/drawing/2014/main" id="{A63485BA-A1D3-08A2-FC9A-218BBEA9AC9C}"/>
            </a:ext>
          </a:extLst>
        </cdr:cNvPr>
        <cdr:cNvGrpSpPr/>
      </cdr:nvGrpSpPr>
      <cdr:grpSpPr>
        <a:xfrm xmlns:a="http://schemas.openxmlformats.org/drawingml/2006/main">
          <a:off x="1073936" y="260576"/>
          <a:ext cx="778016" cy="3524662"/>
          <a:chOff x="1052441" y="2286215"/>
          <a:chExt cx="778043" cy="3524670"/>
        </a:xfrm>
      </cdr:grpSpPr>
      <cdr:sp macro="" textlink="">
        <cdr:nvSpPr>
          <cdr:cNvPr id="3" name="CuadroTexto 13">
            <a:extLst xmlns:a="http://schemas.openxmlformats.org/drawingml/2006/main">
              <a:ext uri="{FF2B5EF4-FFF2-40B4-BE49-F238E27FC236}">
                <a16:creationId xmlns:a16="http://schemas.microsoft.com/office/drawing/2014/main" id="{4E05B4ED-1C78-E228-6A8C-96B8E7EE4E30}"/>
              </a:ext>
            </a:extLst>
          </cdr:cNvPr>
          <cdr:cNvSpPr txBox="1"/>
        </cdr:nvSpPr>
        <cdr:spPr>
          <a:xfrm xmlns:a="http://schemas.openxmlformats.org/drawingml/2006/main">
            <a:off x="1111433" y="3101938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cdr:txBody>
      </cdr:sp>
      <cdr:sp macro="" textlink="">
        <cdr:nvSpPr>
          <cdr:cNvPr id="4" name="CuadroTexto 14">
            <a:extLst xmlns:a="http://schemas.openxmlformats.org/drawingml/2006/main">
              <a:ext uri="{FF2B5EF4-FFF2-40B4-BE49-F238E27FC236}">
                <a16:creationId xmlns:a16="http://schemas.microsoft.com/office/drawing/2014/main" id="{1019E904-4C33-9B43-2071-9DB980D77A61}"/>
              </a:ext>
            </a:extLst>
          </cdr:cNvPr>
          <cdr:cNvSpPr txBox="1"/>
        </cdr:nvSpPr>
        <cdr:spPr>
          <a:xfrm xmlns:a="http://schemas.openxmlformats.org/drawingml/2006/main">
            <a:off x="1111433" y="3768882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cdr:txBody>
      </cdr:sp>
      <cdr:sp macro="" textlink="">
        <cdr:nvSpPr>
          <cdr:cNvPr id="5" name="CuadroTexto 16">
            <a:extLst xmlns:a="http://schemas.openxmlformats.org/drawingml/2006/main">
              <a:ext uri="{FF2B5EF4-FFF2-40B4-BE49-F238E27FC236}">
                <a16:creationId xmlns:a16="http://schemas.microsoft.com/office/drawing/2014/main" id="{AB146C1B-9E23-F995-CD65-E59A591565C3}"/>
              </a:ext>
            </a:extLst>
          </cdr:cNvPr>
          <cdr:cNvSpPr txBox="1"/>
        </cdr:nvSpPr>
        <cdr:spPr>
          <a:xfrm xmlns:a="http://schemas.openxmlformats.org/drawingml/2006/main">
            <a:off x="1111433" y="4202887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cdr:txBody>
      </cdr:sp>
      <cdr:sp macro="" textlink="">
        <cdr:nvSpPr>
          <cdr:cNvPr id="6" name="CuadroTexto 17">
            <a:extLst xmlns:a="http://schemas.openxmlformats.org/drawingml/2006/main">
              <a:ext uri="{FF2B5EF4-FFF2-40B4-BE49-F238E27FC236}">
                <a16:creationId xmlns:a16="http://schemas.microsoft.com/office/drawing/2014/main" id="{E641055C-97FD-DCA5-5FB7-C01FFD4138BC}"/>
              </a:ext>
            </a:extLst>
          </cdr:cNvPr>
          <cdr:cNvSpPr txBox="1"/>
        </cdr:nvSpPr>
        <cdr:spPr>
          <a:xfrm xmlns:a="http://schemas.openxmlformats.org/drawingml/2006/main">
            <a:off x="1111433" y="4386776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cdr:txBody>
      </cdr:sp>
      <cdr:sp macro="" textlink="">
        <cdr:nvSpPr>
          <cdr:cNvPr id="7" name="CuadroTexto 18">
            <a:extLst xmlns:a="http://schemas.openxmlformats.org/drawingml/2006/main">
              <a:ext uri="{FF2B5EF4-FFF2-40B4-BE49-F238E27FC236}">
                <a16:creationId xmlns:a16="http://schemas.microsoft.com/office/drawing/2014/main" id="{CC199321-113B-731B-907B-393B33D5190D}"/>
              </a:ext>
            </a:extLst>
          </cdr:cNvPr>
          <cdr:cNvSpPr txBox="1"/>
        </cdr:nvSpPr>
        <cdr:spPr>
          <a:xfrm xmlns:a="http://schemas.openxmlformats.org/drawingml/2006/main">
            <a:off x="1111433" y="4818764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cdr:txBody>
      </cdr:sp>
      <cdr:sp macro="" textlink="">
        <cdr:nvSpPr>
          <cdr:cNvPr id="8" name="CuadroTexto 19">
            <a:extLst xmlns:a="http://schemas.openxmlformats.org/drawingml/2006/main">
              <a:ext uri="{FF2B5EF4-FFF2-40B4-BE49-F238E27FC236}">
                <a16:creationId xmlns:a16="http://schemas.microsoft.com/office/drawing/2014/main" id="{CD2879E0-B182-D14C-5E8D-5C87154FB4BA}"/>
              </a:ext>
            </a:extLst>
          </cdr:cNvPr>
          <cdr:cNvSpPr txBox="1"/>
        </cdr:nvSpPr>
        <cdr:spPr>
          <a:xfrm xmlns:a="http://schemas.openxmlformats.org/drawingml/2006/main">
            <a:off x="1111433" y="5002178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cdr:txBody>
      </cdr:sp>
      <cdr:sp macro="" textlink="">
        <cdr:nvSpPr>
          <cdr:cNvPr id="9" name="CuadroTexto 20">
            <a:extLst xmlns:a="http://schemas.openxmlformats.org/drawingml/2006/main">
              <a:ext uri="{FF2B5EF4-FFF2-40B4-BE49-F238E27FC236}">
                <a16:creationId xmlns:a16="http://schemas.microsoft.com/office/drawing/2014/main" id="{FE8CF6AB-086B-F10C-CC9F-01FA58F899B8}"/>
              </a:ext>
            </a:extLst>
          </cdr:cNvPr>
          <cdr:cNvSpPr txBox="1"/>
        </cdr:nvSpPr>
        <cdr:spPr>
          <a:xfrm xmlns:a="http://schemas.openxmlformats.org/drawingml/2006/main">
            <a:off x="1052441" y="5383357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cdr:txBody>
      </cdr:sp>
      <cdr:sp macro="" textlink="">
        <cdr:nvSpPr>
          <cdr:cNvPr id="10" name="CuadroTexto 8">
            <a:extLst xmlns:a="http://schemas.openxmlformats.org/drawingml/2006/main">
              <a:ext uri="{FF2B5EF4-FFF2-40B4-BE49-F238E27FC236}">
                <a16:creationId xmlns:a16="http://schemas.microsoft.com/office/drawing/2014/main" id="{FB74BD57-7C0A-0313-3132-A24154CF39B3}"/>
              </a:ext>
            </a:extLst>
          </cdr:cNvPr>
          <cdr:cNvSpPr txBox="1"/>
        </cdr:nvSpPr>
        <cdr:spPr>
          <a:xfrm xmlns:a="http://schemas.openxmlformats.org/drawingml/2006/main">
            <a:off x="1111433" y="2286215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cdr:txBody>
      </cdr:sp>
      <cdr:sp macro="" textlink="">
        <cdr:nvSpPr>
          <cdr:cNvPr id="11" name="CuadroTexto 22">
            <a:extLst xmlns:a="http://schemas.openxmlformats.org/drawingml/2006/main">
              <a:ext uri="{FF2B5EF4-FFF2-40B4-BE49-F238E27FC236}">
                <a16:creationId xmlns:a16="http://schemas.microsoft.com/office/drawing/2014/main" id="{9BAAF14A-EA55-2713-E294-079C3631DE46}"/>
              </a:ext>
            </a:extLst>
          </cdr:cNvPr>
          <cdr:cNvSpPr txBox="1"/>
        </cdr:nvSpPr>
        <cdr:spPr>
          <a:xfrm xmlns:a="http://schemas.openxmlformats.org/drawingml/2006/main">
            <a:off x="1111433" y="2461037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cdr:txBody>
      </cdr:sp>
      <cdr:sp macro="" textlink="">
        <cdr:nvSpPr>
          <cdr:cNvPr id="12" name="CuadroTexto 23">
            <a:extLst xmlns:a="http://schemas.openxmlformats.org/drawingml/2006/main">
              <a:ext uri="{FF2B5EF4-FFF2-40B4-BE49-F238E27FC236}">
                <a16:creationId xmlns:a16="http://schemas.microsoft.com/office/drawing/2014/main" id="{34C94A87-E464-4936-A23D-2972C798AAEE}"/>
              </a:ext>
            </a:extLst>
          </cdr:cNvPr>
          <cdr:cNvSpPr txBox="1"/>
        </cdr:nvSpPr>
        <cdr:spPr>
          <a:xfrm xmlns:a="http://schemas.openxmlformats.org/drawingml/2006/main">
            <a:off x="1111433" y="2935748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cdr:txBody>
      </cdr:sp>
      <cdr:sp macro="" textlink="">
        <cdr:nvSpPr>
          <cdr:cNvPr id="13" name="CuadroTexto 25">
            <a:extLst xmlns:a="http://schemas.openxmlformats.org/drawingml/2006/main">
              <a:ext uri="{FF2B5EF4-FFF2-40B4-BE49-F238E27FC236}">
                <a16:creationId xmlns:a16="http://schemas.microsoft.com/office/drawing/2014/main" id="{4ABB835C-B5C6-57C7-A775-1ACC6F073BE1}"/>
              </a:ext>
            </a:extLst>
          </cdr:cNvPr>
          <cdr:cNvSpPr txBox="1"/>
        </cdr:nvSpPr>
        <cdr:spPr>
          <a:xfrm xmlns:a="http://schemas.openxmlformats.org/drawingml/2006/main">
            <a:off x="1111433" y="3545171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cdr:txBody>
      </cdr:sp>
      <cdr:sp macro="" textlink="">
        <cdr:nvSpPr>
          <cdr:cNvPr id="14" name="CuadroTexto 31">
            <a:extLst xmlns:a="http://schemas.openxmlformats.org/drawingml/2006/main">
              <a:ext uri="{FF2B5EF4-FFF2-40B4-BE49-F238E27FC236}">
                <a16:creationId xmlns:a16="http://schemas.microsoft.com/office/drawing/2014/main" id="{9E2E2C41-6A04-B0C3-8E54-AD8060683718}"/>
              </a:ext>
            </a:extLst>
          </cdr:cNvPr>
          <cdr:cNvSpPr txBox="1"/>
        </cdr:nvSpPr>
        <cdr:spPr>
          <a:xfrm xmlns:a="http://schemas.openxmlformats.org/drawingml/2006/main">
            <a:off x="1061771" y="5595441"/>
            <a:ext cx="719051" cy="21544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s-DO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3FB036EE-E9D2-DE43-B71B-1BC7D5BA3F0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62502778-8E51-9A45-9420-08C9305A62D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73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55E5419E-3172-4A92-91C3-D5CD238BC2EE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6561A371-2846-443E-B686-09C4A7BAD41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01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8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9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9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4" Type="http://schemas.openxmlformats.org/officeDocument/2006/relationships/image" Target="../media/image9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9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4" Type="http://schemas.openxmlformats.org/officeDocument/2006/relationships/image" Target="../media/image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4" Type="http://schemas.openxmlformats.org/officeDocument/2006/relationships/image" Target="../media/image10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6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7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9.xml"/><Relationship Id="rId4" Type="http://schemas.openxmlformats.org/officeDocument/2006/relationships/image" Target="../media/image7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0.xml"/><Relationship Id="rId4" Type="http://schemas.openxmlformats.org/officeDocument/2006/relationships/image" Target="../media/image8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1.xml"/><Relationship Id="rId4" Type="http://schemas.openxmlformats.org/officeDocument/2006/relationships/image" Target="../media/image9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2.xml"/><Relationship Id="rId4" Type="http://schemas.openxmlformats.org/officeDocument/2006/relationships/image" Target="../media/image9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3.xml"/><Relationship Id="rId4" Type="http://schemas.openxmlformats.org/officeDocument/2006/relationships/image" Target="../media/image9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4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5.xml"/><Relationship Id="rId4" Type="http://schemas.openxmlformats.org/officeDocument/2006/relationships/image" Target="../media/image7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6.xml"/><Relationship Id="rId4" Type="http://schemas.openxmlformats.org/officeDocument/2006/relationships/image" Target="../media/image9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7.xml"/><Relationship Id="rId4" Type="http://schemas.openxmlformats.org/officeDocument/2006/relationships/image" Target="../media/image9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8.xml"/><Relationship Id="rId4" Type="http://schemas.openxmlformats.org/officeDocument/2006/relationships/image" Target="../media/image9.emf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0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1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003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3D22D1-E3F9-8C4E-A000-7486CA22B2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672981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3D22D1-E3F9-8C4E-A000-7486CA22B2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169141A-5FC7-6F4D-ABF5-00E580C2886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32300" y="2463800"/>
            <a:ext cx="33274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9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solidFill>
          <a:srgbClr val="003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3D22D1-E3F9-8C4E-A000-7486CA22B2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623029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3D22D1-E3F9-8C4E-A000-7486CA22B2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CC5B8713-B6F5-5E4D-824C-E9D99BE38FC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85465" y="5623809"/>
            <a:ext cx="1872000" cy="75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6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rgbClr val="003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3D22D1-E3F9-8C4E-A000-7486CA22B2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307950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3D22D1-E3F9-8C4E-A000-7486CA22B2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55867-8098-1B45-AB77-5AC849F1A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1812" y="3033105"/>
            <a:ext cx="6048375" cy="7917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723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DFECF-2193-AC4F-9570-DE41F7F8D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935D6-DF0F-9442-B696-88DFFF7E3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3644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116D0F3-EF35-2840-8BCA-465E209637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645807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116D0F3-EF35-2840-8BCA-465E209637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5382" y="2096945"/>
            <a:ext cx="10093075" cy="867460"/>
          </a:xfrm>
        </p:spPr>
        <p:txBody>
          <a:bodyPr vert="horz" lIns="0">
            <a:normAutofit/>
          </a:bodyPr>
          <a:lstStyle>
            <a:lvl1pPr>
              <a:defRPr sz="2400">
                <a:solidFill>
                  <a:srgbClr val="00387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5382" y="2942829"/>
            <a:ext cx="10093099" cy="347952"/>
          </a:xfrm>
        </p:spPr>
        <p:txBody>
          <a:bodyPr lIns="0">
            <a:normAutofit/>
          </a:bodyPr>
          <a:lstStyle>
            <a:lvl1pPr marL="0" indent="0" algn="l">
              <a:buNone/>
              <a:defRPr sz="2000" b="0" i="1">
                <a:solidFill>
                  <a:srgbClr val="0038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01D732C-DC00-5A87-F5C5-99C5F13D16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5383" y="4136665"/>
            <a:ext cx="10093113" cy="259466"/>
          </a:xfr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rgbClr val="0038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48A5DF2-1FA7-165F-6623-6F76D72ADF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5383" y="4396131"/>
            <a:ext cx="10093118" cy="304800"/>
          </a:xfr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rgbClr val="0038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3433087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2F37DEA-CE20-034F-918B-391AF42CFA8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75854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C2F37DEA-CE20-034F-918B-391AF42CFA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34294"/>
            <a:ext cx="10185400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s-ES_tradnl" noProof="0" dirty="0">
                <a:solidFill>
                  <a:srgbClr val="003876"/>
                </a:solidFill>
              </a:defRPr>
            </a:lvl1pPr>
          </a:lstStyle>
          <a:p>
            <a:pPr lvl="0"/>
            <a:r>
              <a:rPr lang="es-ES" noProof="0"/>
              <a:t>Haga clic para modificar el estilo de título del patrón</a:t>
            </a:r>
            <a:endParaRPr lang="es-ES_tradnl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828801"/>
            <a:ext cx="10185400" cy="4297363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_tradnl" noProof="0"/>
          </a:p>
        </p:txBody>
      </p:sp>
    </p:spTree>
    <p:extLst>
      <p:ext uri="{BB962C8B-B14F-4D97-AF65-F5344CB8AC3E}">
        <p14:creationId xmlns:p14="http://schemas.microsoft.com/office/powerpoint/2010/main" val="398677342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153590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1" y="234294"/>
            <a:ext cx="10361648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876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85400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8199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153590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1" y="234294"/>
            <a:ext cx="8666546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876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1210046"/>
            <a:ext cx="10185400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BC6F4B8-96D6-254D-A012-43BC3D4B72F5}"/>
              </a:ext>
            </a:extLst>
          </p:cNvPr>
          <p:cNvSpPr txBox="1">
            <a:spLocks/>
          </p:cNvSpPr>
          <p:nvPr userDrawn="1"/>
        </p:nvSpPr>
        <p:spPr>
          <a:xfrm>
            <a:off x="1115188" y="1042187"/>
            <a:ext cx="1475017" cy="1305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b="1">
                <a:solidFill>
                  <a:srgbClr val="00387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INSTITUCIONES RESPONSABLES:</a:t>
            </a:r>
            <a:endParaRPr lang="es-ES_tradnl" sz="700">
              <a:solidFill>
                <a:srgbClr val="003876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10">
            <a:extLst>
              <a:ext uri="{FF2B5EF4-FFF2-40B4-BE49-F238E27FC236}">
                <a16:creationId xmlns:a16="http://schemas.microsoft.com/office/drawing/2014/main" id="{45FEC668-6BB1-F511-4674-3739ECD0EAE8}"/>
              </a:ext>
            </a:extLst>
          </p:cNvPr>
          <p:cNvCxnSpPr>
            <a:cxnSpLocks/>
          </p:cNvCxnSpPr>
          <p:nvPr userDrawn="1"/>
        </p:nvCxnSpPr>
        <p:spPr>
          <a:xfrm>
            <a:off x="1093087" y="1195907"/>
            <a:ext cx="100829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F5EFFB9-FC48-09EF-4D92-521F6CC06E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27788" y="1041823"/>
            <a:ext cx="7054759" cy="99414"/>
          </a:xfrm>
        </p:spPr>
        <p:txBody>
          <a:bodyPr lIns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700" b="0" i="0">
                <a:solidFill>
                  <a:srgbClr val="0038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PARAA MODIFICAR LOS ESTILOS DE TEXTO DEL PATRÓN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D27F05-F757-B225-801A-54E1EFE150BF}"/>
              </a:ext>
            </a:extLst>
          </p:cNvPr>
          <p:cNvGrpSpPr/>
          <p:nvPr userDrawn="1"/>
        </p:nvGrpSpPr>
        <p:grpSpPr>
          <a:xfrm>
            <a:off x="4146110" y="6320872"/>
            <a:ext cx="2540123" cy="92333"/>
            <a:chOff x="5683226" y="6320872"/>
            <a:chExt cx="2540123" cy="9233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709456-DF86-9B1F-D789-2E70512A32E7}"/>
                </a:ext>
              </a:extLst>
            </p:cNvPr>
            <p:cNvSpPr txBox="1"/>
            <p:nvPr/>
          </p:nvSpPr>
          <p:spPr>
            <a:xfrm>
              <a:off x="5683226" y="6320872"/>
              <a:ext cx="84478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s-ES_tradnl" sz="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(AE) </a:t>
              </a:r>
              <a:r>
                <a:rPr lang="es-ES_tradnl" sz="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Avance Estratégico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F744E9-CBA7-8A8A-20D3-C93E9A5CB79C}"/>
                </a:ext>
              </a:extLst>
            </p:cNvPr>
            <p:cNvSpPr txBox="1"/>
            <p:nvPr/>
          </p:nvSpPr>
          <p:spPr>
            <a:xfrm>
              <a:off x="6607039" y="6320872"/>
              <a:ext cx="801501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s-ES_tradnl" sz="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(AO) </a:t>
              </a:r>
              <a:r>
                <a:rPr lang="es-ES_tradnl" sz="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Avance Operativo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36A68F-F841-2B66-D457-466366449DE6}"/>
                </a:ext>
              </a:extLst>
            </p:cNvPr>
            <p:cNvSpPr txBox="1"/>
            <p:nvPr/>
          </p:nvSpPr>
          <p:spPr>
            <a:xfrm>
              <a:off x="7481158" y="6320872"/>
              <a:ext cx="742191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s-ES_tradnl" sz="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(AG) </a:t>
              </a:r>
              <a:r>
                <a:rPr lang="es-ES_tradnl" sz="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Avance General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664CA9-5401-33D6-F1DA-051BFBA40E82}"/>
              </a:ext>
            </a:extLst>
          </p:cNvPr>
          <p:cNvGrpSpPr/>
          <p:nvPr userDrawn="1"/>
        </p:nvGrpSpPr>
        <p:grpSpPr>
          <a:xfrm>
            <a:off x="6795410" y="6320872"/>
            <a:ext cx="4301498" cy="92333"/>
            <a:chOff x="6795410" y="6320872"/>
            <a:chExt cx="4301498" cy="9233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DC4940B-F808-E917-3F75-AD2EA35B8774}"/>
                </a:ext>
              </a:extLst>
            </p:cNvPr>
            <p:cNvGrpSpPr/>
            <p:nvPr/>
          </p:nvGrpSpPr>
          <p:grpSpPr>
            <a:xfrm>
              <a:off x="7475429" y="6320872"/>
              <a:ext cx="625688" cy="92333"/>
              <a:chOff x="8484006" y="6320872"/>
              <a:chExt cx="625688" cy="92333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613B6FB-113E-DAFF-CFA7-DF5F2957A4C5}"/>
                  </a:ext>
                </a:extLst>
              </p:cNvPr>
              <p:cNvSpPr txBox="1"/>
              <p:nvPr userDrawn="1"/>
            </p:nvSpPr>
            <p:spPr>
              <a:xfrm>
                <a:off x="8583909" y="6320872"/>
                <a:ext cx="52578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Ningún Avance</a:t>
                </a: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2343A10-1542-D4C3-4DA3-97FE02CEE3CA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484006" y="6331038"/>
                <a:ext cx="72000" cy="72000"/>
              </a:xfrm>
              <a:prstGeom prst="ellipse">
                <a:avLst/>
              </a:prstGeom>
              <a:solidFill>
                <a:srgbClr val="CC1A1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7868D57-4CEE-1189-1520-28C9EB4C6D68}"/>
                </a:ext>
              </a:extLst>
            </p:cNvPr>
            <p:cNvGrpSpPr/>
            <p:nvPr/>
          </p:nvGrpSpPr>
          <p:grpSpPr>
            <a:xfrm>
              <a:off x="8893175" y="6320872"/>
              <a:ext cx="728280" cy="92333"/>
              <a:chOff x="8831037" y="6320872"/>
              <a:chExt cx="728280" cy="92333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2F04884-58F3-056A-2610-DB557EDFA888}"/>
                  </a:ext>
                </a:extLst>
              </p:cNvPr>
              <p:cNvSpPr txBox="1"/>
              <p:nvPr userDrawn="1"/>
            </p:nvSpPr>
            <p:spPr>
              <a:xfrm>
                <a:off x="8930940" y="6320872"/>
                <a:ext cx="628377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Avance Moderado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ED76829D-1525-51E7-1E45-FFB9CB24A4C7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831037" y="6331038"/>
                <a:ext cx="72000" cy="72000"/>
              </a:xfrm>
              <a:prstGeom prst="ellipse">
                <a:avLst/>
              </a:prstGeom>
              <a:solidFill>
                <a:srgbClr val="FFD30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51A7B32-9931-43E5-E7A5-4475CA87BB3F}"/>
                </a:ext>
              </a:extLst>
            </p:cNvPr>
            <p:cNvGrpSpPr/>
            <p:nvPr/>
          </p:nvGrpSpPr>
          <p:grpSpPr>
            <a:xfrm>
              <a:off x="9739906" y="6320872"/>
              <a:ext cx="792400" cy="92333"/>
              <a:chOff x="9326796" y="6320872"/>
              <a:chExt cx="792400" cy="9233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3A27966-C526-4C15-94F4-9E7439802E71}"/>
                  </a:ext>
                </a:extLst>
              </p:cNvPr>
              <p:cNvSpPr txBox="1"/>
              <p:nvPr userDrawn="1"/>
            </p:nvSpPr>
            <p:spPr>
              <a:xfrm>
                <a:off x="9426699" y="6320872"/>
                <a:ext cx="692497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Avance Significativo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8F654002-3CAA-0067-51D5-DF9577DFCAB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9326796" y="6331038"/>
                <a:ext cx="72000" cy="72000"/>
              </a:xfrm>
              <a:prstGeom prst="ellipse">
                <a:avLst/>
              </a:prstGeom>
              <a:solidFill>
                <a:srgbClr val="A1B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DD1FB79-16A4-3C17-A4DD-D773255EE8C8}"/>
                </a:ext>
              </a:extLst>
            </p:cNvPr>
            <p:cNvGrpSpPr/>
            <p:nvPr/>
          </p:nvGrpSpPr>
          <p:grpSpPr>
            <a:xfrm>
              <a:off x="6795410" y="6320872"/>
              <a:ext cx="561568" cy="92333"/>
              <a:chOff x="7919562" y="6320872"/>
              <a:chExt cx="561568" cy="9233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119986F-5119-840E-68A7-CDACFD52FAAB}"/>
                  </a:ext>
                </a:extLst>
              </p:cNvPr>
              <p:cNvSpPr txBox="1"/>
              <p:nvPr userDrawn="1"/>
            </p:nvSpPr>
            <p:spPr>
              <a:xfrm>
                <a:off x="8019465" y="6320872"/>
                <a:ext cx="46166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Sin evidencia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671C26B-7963-9E53-F918-818D1B24AA4F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7919562" y="6331038"/>
                <a:ext cx="72000" cy="72000"/>
              </a:xfrm>
              <a:prstGeom prst="ellipse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7C7FC14-34AA-88D5-574A-97231691E387}"/>
                </a:ext>
              </a:extLst>
            </p:cNvPr>
            <p:cNvGrpSpPr/>
            <p:nvPr/>
          </p:nvGrpSpPr>
          <p:grpSpPr>
            <a:xfrm>
              <a:off x="8219568" y="6320872"/>
              <a:ext cx="555156" cy="92333"/>
              <a:chOff x="8484006" y="6320872"/>
              <a:chExt cx="555156" cy="92333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BCB7B03-F036-2F75-8C6E-94C5CC275F04}"/>
                  </a:ext>
                </a:extLst>
              </p:cNvPr>
              <p:cNvSpPr txBox="1"/>
              <p:nvPr userDrawn="1"/>
            </p:nvSpPr>
            <p:spPr>
              <a:xfrm>
                <a:off x="8583909" y="6320872"/>
                <a:ext cx="45525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Poco Avance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143D0EC-6832-D915-46B6-99207BB48DF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484006" y="6331038"/>
                <a:ext cx="72000" cy="72000"/>
              </a:xfrm>
              <a:prstGeom prst="ellipse">
                <a:avLst/>
              </a:prstGeom>
              <a:solidFill>
                <a:srgbClr val="E6861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1086235-3000-C212-FCA0-92795B15A8B9}"/>
                </a:ext>
              </a:extLst>
            </p:cNvPr>
            <p:cNvGrpSpPr/>
            <p:nvPr/>
          </p:nvGrpSpPr>
          <p:grpSpPr>
            <a:xfrm>
              <a:off x="10650756" y="6320872"/>
              <a:ext cx="446152" cy="92333"/>
              <a:chOff x="9326796" y="6320872"/>
              <a:chExt cx="446152" cy="92333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DB7AD36-1921-C187-233E-AD806F48C0B6}"/>
                  </a:ext>
                </a:extLst>
              </p:cNvPr>
              <p:cNvSpPr txBox="1"/>
              <p:nvPr userDrawn="1"/>
            </p:nvSpPr>
            <p:spPr>
              <a:xfrm>
                <a:off x="9426699" y="6320872"/>
                <a:ext cx="346249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Concluido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0A18720-E6C7-C691-D303-918BE4584DD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9326796" y="6331038"/>
                <a:ext cx="72000" cy="72000"/>
              </a:xfrm>
              <a:prstGeom prst="ellipse">
                <a:avLst/>
              </a:prstGeom>
              <a:solidFill>
                <a:srgbClr val="6CA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995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153590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1" y="234294"/>
            <a:ext cx="8666546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876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BC6F4B8-96D6-254D-A012-43BC3D4B72F5}"/>
              </a:ext>
            </a:extLst>
          </p:cNvPr>
          <p:cNvSpPr txBox="1">
            <a:spLocks/>
          </p:cNvSpPr>
          <p:nvPr userDrawn="1"/>
        </p:nvSpPr>
        <p:spPr>
          <a:xfrm>
            <a:off x="1115188" y="1042187"/>
            <a:ext cx="1475017" cy="1305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b="1">
                <a:solidFill>
                  <a:srgbClr val="00387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INSTITUCIONES RESPONSABLES:</a:t>
            </a:r>
            <a:endParaRPr lang="es-ES_tradnl" sz="700">
              <a:solidFill>
                <a:srgbClr val="003876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10">
            <a:extLst>
              <a:ext uri="{FF2B5EF4-FFF2-40B4-BE49-F238E27FC236}">
                <a16:creationId xmlns:a16="http://schemas.microsoft.com/office/drawing/2014/main" id="{45FEC668-6BB1-F511-4674-3739ECD0EAE8}"/>
              </a:ext>
            </a:extLst>
          </p:cNvPr>
          <p:cNvCxnSpPr>
            <a:cxnSpLocks/>
          </p:cNvCxnSpPr>
          <p:nvPr userDrawn="1"/>
        </p:nvCxnSpPr>
        <p:spPr>
          <a:xfrm>
            <a:off x="1093087" y="1195907"/>
            <a:ext cx="100829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2F5EFFB9-FC48-09EF-4D92-521F6CC06E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27788" y="1041823"/>
            <a:ext cx="7054759" cy="99414"/>
          </a:xfrm>
        </p:spPr>
        <p:txBody>
          <a:bodyPr lIns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700" b="0" i="0">
                <a:solidFill>
                  <a:srgbClr val="00387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PARAA MODIFICAR LOS ESTILOS DE TEXTO DEL PATRÓN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D27F05-F757-B225-801A-54E1EFE150BF}"/>
              </a:ext>
            </a:extLst>
          </p:cNvPr>
          <p:cNvGrpSpPr/>
          <p:nvPr userDrawn="1"/>
        </p:nvGrpSpPr>
        <p:grpSpPr>
          <a:xfrm>
            <a:off x="4146110" y="6320872"/>
            <a:ext cx="2540123" cy="92333"/>
            <a:chOff x="5683226" y="6320872"/>
            <a:chExt cx="2540123" cy="9233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709456-DF86-9B1F-D789-2E70512A32E7}"/>
                </a:ext>
              </a:extLst>
            </p:cNvPr>
            <p:cNvSpPr txBox="1"/>
            <p:nvPr/>
          </p:nvSpPr>
          <p:spPr>
            <a:xfrm>
              <a:off x="5683226" y="6320872"/>
              <a:ext cx="84478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s-ES_tradnl" sz="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(AE) </a:t>
              </a:r>
              <a:r>
                <a:rPr lang="es-ES_tradnl" sz="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Avance Estratégico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F744E9-CBA7-8A8A-20D3-C93E9A5CB79C}"/>
                </a:ext>
              </a:extLst>
            </p:cNvPr>
            <p:cNvSpPr txBox="1"/>
            <p:nvPr/>
          </p:nvSpPr>
          <p:spPr>
            <a:xfrm>
              <a:off x="6607039" y="6320872"/>
              <a:ext cx="801501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s-ES_tradnl" sz="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(AO) </a:t>
              </a:r>
              <a:r>
                <a:rPr lang="es-ES_tradnl" sz="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Avance Operativo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36A68F-F841-2B66-D457-466366449DE6}"/>
                </a:ext>
              </a:extLst>
            </p:cNvPr>
            <p:cNvSpPr txBox="1"/>
            <p:nvPr/>
          </p:nvSpPr>
          <p:spPr>
            <a:xfrm>
              <a:off x="7481158" y="6320872"/>
              <a:ext cx="742191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s-ES_tradnl" sz="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(AG) </a:t>
              </a:r>
              <a:r>
                <a:rPr lang="es-ES_tradnl" sz="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Avance General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664CA9-5401-33D6-F1DA-051BFBA40E82}"/>
              </a:ext>
            </a:extLst>
          </p:cNvPr>
          <p:cNvGrpSpPr/>
          <p:nvPr userDrawn="1"/>
        </p:nvGrpSpPr>
        <p:grpSpPr>
          <a:xfrm>
            <a:off x="6795410" y="6320872"/>
            <a:ext cx="4301498" cy="92333"/>
            <a:chOff x="6795410" y="6320872"/>
            <a:chExt cx="4301498" cy="9233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DC4940B-F808-E917-3F75-AD2EA35B8774}"/>
                </a:ext>
              </a:extLst>
            </p:cNvPr>
            <p:cNvGrpSpPr/>
            <p:nvPr/>
          </p:nvGrpSpPr>
          <p:grpSpPr>
            <a:xfrm>
              <a:off x="7475429" y="6320872"/>
              <a:ext cx="625688" cy="92333"/>
              <a:chOff x="8484006" y="6320872"/>
              <a:chExt cx="625688" cy="92333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613B6FB-113E-DAFF-CFA7-DF5F2957A4C5}"/>
                  </a:ext>
                </a:extLst>
              </p:cNvPr>
              <p:cNvSpPr txBox="1"/>
              <p:nvPr userDrawn="1"/>
            </p:nvSpPr>
            <p:spPr>
              <a:xfrm>
                <a:off x="8583909" y="6320872"/>
                <a:ext cx="52578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Ningún Avance</a:t>
                </a: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2343A10-1542-D4C3-4DA3-97FE02CEE3CA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484006" y="6331038"/>
                <a:ext cx="72000" cy="72000"/>
              </a:xfrm>
              <a:prstGeom prst="ellipse">
                <a:avLst/>
              </a:prstGeom>
              <a:solidFill>
                <a:srgbClr val="CC1A1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7868D57-4CEE-1189-1520-28C9EB4C6D68}"/>
                </a:ext>
              </a:extLst>
            </p:cNvPr>
            <p:cNvGrpSpPr/>
            <p:nvPr/>
          </p:nvGrpSpPr>
          <p:grpSpPr>
            <a:xfrm>
              <a:off x="8893175" y="6320872"/>
              <a:ext cx="728280" cy="92333"/>
              <a:chOff x="8831037" y="6320872"/>
              <a:chExt cx="728280" cy="92333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2F04884-58F3-056A-2610-DB557EDFA888}"/>
                  </a:ext>
                </a:extLst>
              </p:cNvPr>
              <p:cNvSpPr txBox="1"/>
              <p:nvPr userDrawn="1"/>
            </p:nvSpPr>
            <p:spPr>
              <a:xfrm>
                <a:off x="8930940" y="6320872"/>
                <a:ext cx="628377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Avance Moderado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ED76829D-1525-51E7-1E45-FFB9CB24A4C7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831037" y="6331038"/>
                <a:ext cx="72000" cy="72000"/>
              </a:xfrm>
              <a:prstGeom prst="ellipse">
                <a:avLst/>
              </a:prstGeom>
              <a:solidFill>
                <a:srgbClr val="FFD30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51A7B32-9931-43E5-E7A5-4475CA87BB3F}"/>
                </a:ext>
              </a:extLst>
            </p:cNvPr>
            <p:cNvGrpSpPr/>
            <p:nvPr/>
          </p:nvGrpSpPr>
          <p:grpSpPr>
            <a:xfrm>
              <a:off x="9739906" y="6320872"/>
              <a:ext cx="792400" cy="92333"/>
              <a:chOff x="9326796" y="6320872"/>
              <a:chExt cx="792400" cy="9233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3A27966-C526-4C15-94F4-9E7439802E71}"/>
                  </a:ext>
                </a:extLst>
              </p:cNvPr>
              <p:cNvSpPr txBox="1"/>
              <p:nvPr userDrawn="1"/>
            </p:nvSpPr>
            <p:spPr>
              <a:xfrm>
                <a:off x="9426699" y="6320872"/>
                <a:ext cx="692497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Avance Significativo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8F654002-3CAA-0067-51D5-DF9577DFCAB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9326796" y="6331038"/>
                <a:ext cx="72000" cy="72000"/>
              </a:xfrm>
              <a:prstGeom prst="ellipse">
                <a:avLst/>
              </a:prstGeom>
              <a:solidFill>
                <a:srgbClr val="A1B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DD1FB79-16A4-3C17-A4DD-D773255EE8C8}"/>
                </a:ext>
              </a:extLst>
            </p:cNvPr>
            <p:cNvGrpSpPr/>
            <p:nvPr/>
          </p:nvGrpSpPr>
          <p:grpSpPr>
            <a:xfrm>
              <a:off x="6795410" y="6320872"/>
              <a:ext cx="561568" cy="92333"/>
              <a:chOff x="7919562" y="6320872"/>
              <a:chExt cx="561568" cy="9233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119986F-5119-840E-68A7-CDACFD52FAAB}"/>
                  </a:ext>
                </a:extLst>
              </p:cNvPr>
              <p:cNvSpPr txBox="1"/>
              <p:nvPr userDrawn="1"/>
            </p:nvSpPr>
            <p:spPr>
              <a:xfrm>
                <a:off x="8019465" y="6320872"/>
                <a:ext cx="461665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Sin evidencia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671C26B-7963-9E53-F918-818D1B24AA4F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7919562" y="6331038"/>
                <a:ext cx="72000" cy="72000"/>
              </a:xfrm>
              <a:prstGeom prst="ellipse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7C7FC14-34AA-88D5-574A-97231691E387}"/>
                </a:ext>
              </a:extLst>
            </p:cNvPr>
            <p:cNvGrpSpPr/>
            <p:nvPr/>
          </p:nvGrpSpPr>
          <p:grpSpPr>
            <a:xfrm>
              <a:off x="8219568" y="6320872"/>
              <a:ext cx="555156" cy="92333"/>
              <a:chOff x="8484006" y="6320872"/>
              <a:chExt cx="555156" cy="92333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BCB7B03-F036-2F75-8C6E-94C5CC275F04}"/>
                  </a:ext>
                </a:extLst>
              </p:cNvPr>
              <p:cNvSpPr txBox="1"/>
              <p:nvPr userDrawn="1"/>
            </p:nvSpPr>
            <p:spPr>
              <a:xfrm>
                <a:off x="8583909" y="6320872"/>
                <a:ext cx="455253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Poco Avance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143D0EC-6832-D915-46B6-99207BB48DF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484006" y="6331038"/>
                <a:ext cx="72000" cy="72000"/>
              </a:xfrm>
              <a:prstGeom prst="ellipse">
                <a:avLst/>
              </a:prstGeom>
              <a:solidFill>
                <a:srgbClr val="E6861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1086235-3000-C212-FCA0-92795B15A8B9}"/>
                </a:ext>
              </a:extLst>
            </p:cNvPr>
            <p:cNvGrpSpPr/>
            <p:nvPr/>
          </p:nvGrpSpPr>
          <p:grpSpPr>
            <a:xfrm>
              <a:off x="10650756" y="6320872"/>
              <a:ext cx="446152" cy="92333"/>
              <a:chOff x="9326796" y="6320872"/>
              <a:chExt cx="446152" cy="92333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DB7AD36-1921-C187-233E-AD806F48C0B6}"/>
                  </a:ext>
                </a:extLst>
              </p:cNvPr>
              <p:cNvSpPr txBox="1"/>
              <p:nvPr userDrawn="1"/>
            </p:nvSpPr>
            <p:spPr>
              <a:xfrm>
                <a:off x="9426699" y="6320872"/>
                <a:ext cx="346249" cy="92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es-ES_tradnl" sz="60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Concluido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0A18720-E6C7-C691-D303-918BE4584DD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9326796" y="6331038"/>
                <a:ext cx="72000" cy="72000"/>
              </a:xfrm>
              <a:prstGeom prst="ellipse">
                <a:avLst/>
              </a:prstGeom>
              <a:solidFill>
                <a:srgbClr val="6CAB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DO">
                  <a:solidFill>
                    <a:schemeClr val="accent6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406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196363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34000"/>
            <a:ext cx="10403530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59998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3EE00E-304B-3F48-B843-B4BECF842DF4}"/>
              </a:ext>
            </a:extLst>
          </p:cNvPr>
          <p:cNvGrpSpPr/>
          <p:nvPr/>
        </p:nvGrpSpPr>
        <p:grpSpPr>
          <a:xfrm>
            <a:off x="1133501" y="1752600"/>
            <a:ext cx="10032999" cy="262862"/>
            <a:chOff x="2362200" y="1752601"/>
            <a:chExt cx="10032999" cy="262862"/>
          </a:xfrm>
        </p:grpSpPr>
        <p:cxnSp>
          <p:nvCxnSpPr>
            <p:cNvPr id="8" name="Straight Connector 14">
              <a:extLst>
                <a:ext uri="{FF2B5EF4-FFF2-40B4-BE49-F238E27FC236}">
                  <a16:creationId xmlns:a16="http://schemas.microsoft.com/office/drawing/2014/main" id="{BFD9A7B8-33B8-B142-9802-C1686292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10032999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521DA980-2654-254D-9E13-7B589D7F3D3D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78164D9-E735-CC44-837A-377FFBB214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8909" y="1785898"/>
            <a:ext cx="9965710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4F19F27-16F4-D741-B3C8-0444824C7C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37771" y="6487885"/>
            <a:ext cx="9925050" cy="30479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s-ES_tradnl" sz="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s-ES"/>
              <a:t>Haga clic para modificar los estilos de texto del patrón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FE6A06B8-5ED5-46E5-94F6-83C4F7ECF659}"/>
              </a:ext>
            </a:extLst>
          </p:cNvPr>
          <p:cNvGrpSpPr/>
          <p:nvPr userDrawn="1"/>
        </p:nvGrpSpPr>
        <p:grpSpPr>
          <a:xfrm>
            <a:off x="1133501" y="1752600"/>
            <a:ext cx="10032999" cy="262862"/>
            <a:chOff x="2362200" y="1752601"/>
            <a:chExt cx="10032999" cy="262862"/>
          </a:xfrm>
        </p:grpSpPr>
        <p:cxnSp>
          <p:nvCxnSpPr>
            <p:cNvPr id="14" name="Straight Connector 14">
              <a:extLst>
                <a:ext uri="{FF2B5EF4-FFF2-40B4-BE49-F238E27FC236}">
                  <a16:creationId xmlns:a16="http://schemas.microsoft.com/office/drawing/2014/main" id="{CFA3193E-8A39-4953-8489-3711553080D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10032999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85222EF0-0BC9-40AB-9220-55A5A3D5B194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2340918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469891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34000"/>
            <a:ext cx="10159999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03876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59998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3EE00E-304B-3F48-B843-B4BECF842DF4}"/>
              </a:ext>
            </a:extLst>
          </p:cNvPr>
          <p:cNvGrpSpPr/>
          <p:nvPr/>
        </p:nvGrpSpPr>
        <p:grpSpPr>
          <a:xfrm>
            <a:off x="1143000" y="1752600"/>
            <a:ext cx="4800600" cy="262862"/>
            <a:chOff x="2362200" y="1752601"/>
            <a:chExt cx="4800600" cy="262862"/>
          </a:xfrm>
        </p:grpSpPr>
        <p:cxnSp>
          <p:nvCxnSpPr>
            <p:cNvPr id="8" name="Straight Connector 14">
              <a:extLst>
                <a:ext uri="{FF2B5EF4-FFF2-40B4-BE49-F238E27FC236}">
                  <a16:creationId xmlns:a16="http://schemas.microsoft.com/office/drawing/2014/main" id="{BFD9A7B8-33B8-B142-9802-C1686292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521DA980-2654-254D-9E13-7B589D7F3D3D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78164D9-E735-CC44-837A-377FFBB214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0288" y="1778918"/>
            <a:ext cx="4733312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/>
            <a:r>
              <a:rPr lang="es-ES"/>
              <a:t>Haga clic para modificar los estilos de texto del patrón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66965D-6ECD-2645-96C6-BB9710566059}"/>
              </a:ext>
            </a:extLst>
          </p:cNvPr>
          <p:cNvGrpSpPr/>
          <p:nvPr/>
        </p:nvGrpSpPr>
        <p:grpSpPr>
          <a:xfrm>
            <a:off x="6096000" y="1752600"/>
            <a:ext cx="4800600" cy="262862"/>
            <a:chOff x="2362200" y="1752601"/>
            <a:chExt cx="4800600" cy="262862"/>
          </a:xfrm>
        </p:grpSpPr>
        <p:cxnSp>
          <p:nvCxnSpPr>
            <p:cNvPr id="31" name="Straight Connector 14">
              <a:extLst>
                <a:ext uri="{FF2B5EF4-FFF2-40B4-BE49-F238E27FC236}">
                  <a16:creationId xmlns:a16="http://schemas.microsoft.com/office/drawing/2014/main" id="{E489C1DC-675C-644B-811B-0A33B1149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15">
              <a:extLst>
                <a:ext uri="{FF2B5EF4-FFF2-40B4-BE49-F238E27FC236}">
                  <a16:creationId xmlns:a16="http://schemas.microsoft.com/office/drawing/2014/main" id="{F27F9690-7D79-F14C-9D04-87DEC60CECFB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0D38A1DB-F273-254A-9C08-8B3033E108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288" y="1778918"/>
            <a:ext cx="4733312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/>
            <a:r>
              <a:rPr lang="es-ES"/>
              <a:t>Haga clic para modificar los estilos de texto del patrón</a:t>
            </a:r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FEEC1F4C-D11C-44F8-9471-A4BF76E185F5}"/>
              </a:ext>
            </a:extLst>
          </p:cNvPr>
          <p:cNvGrpSpPr/>
          <p:nvPr userDrawn="1"/>
        </p:nvGrpSpPr>
        <p:grpSpPr>
          <a:xfrm>
            <a:off x="1143000" y="1752600"/>
            <a:ext cx="4800600" cy="262862"/>
            <a:chOff x="2362200" y="1752601"/>
            <a:chExt cx="4800600" cy="262862"/>
          </a:xfrm>
        </p:grpSpPr>
        <p:cxnSp>
          <p:nvCxnSpPr>
            <p:cNvPr id="17" name="Straight Connector 14">
              <a:extLst>
                <a:ext uri="{FF2B5EF4-FFF2-40B4-BE49-F238E27FC236}">
                  <a16:creationId xmlns:a16="http://schemas.microsoft.com/office/drawing/2014/main" id="{9FC789D2-EC17-456D-8CB0-53969DD078C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275B5AB7-63A8-41A4-96F7-47FDCFC3F2D5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19" name="Group 29">
            <a:extLst>
              <a:ext uri="{FF2B5EF4-FFF2-40B4-BE49-F238E27FC236}">
                <a16:creationId xmlns:a16="http://schemas.microsoft.com/office/drawing/2014/main" id="{E3D73B78-5A5D-424C-A2DF-8C1D11CD7EA3}"/>
              </a:ext>
            </a:extLst>
          </p:cNvPr>
          <p:cNvGrpSpPr/>
          <p:nvPr userDrawn="1"/>
        </p:nvGrpSpPr>
        <p:grpSpPr>
          <a:xfrm>
            <a:off x="6096000" y="1752600"/>
            <a:ext cx="5080000" cy="262862"/>
            <a:chOff x="2362200" y="1752601"/>
            <a:chExt cx="5080000" cy="262862"/>
          </a:xfrm>
        </p:grpSpPr>
        <p:cxnSp>
          <p:nvCxnSpPr>
            <p:cNvPr id="20" name="Straight Connector 14">
              <a:extLst>
                <a:ext uri="{FF2B5EF4-FFF2-40B4-BE49-F238E27FC236}">
                  <a16:creationId xmlns:a16="http://schemas.microsoft.com/office/drawing/2014/main" id="{7B686E36-5172-4DC7-85FB-AB4342D63F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50800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15">
              <a:extLst>
                <a:ext uri="{FF2B5EF4-FFF2-40B4-BE49-F238E27FC236}">
                  <a16:creationId xmlns:a16="http://schemas.microsoft.com/office/drawing/2014/main" id="{2C563709-4A26-4CF1-AAB8-7A5A6F22DC91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2285688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D5CEBEF-3D62-4247-AF05-3020ABF0C8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6376072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D5CEBEF-3D62-4247-AF05-3020ABF0C8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34000"/>
            <a:ext cx="10403530" cy="715962"/>
          </a:xfrm>
        </p:spPr>
        <p:txBody>
          <a:bodyPr vert="horz"/>
          <a:lstStyle>
            <a:lvl1pPr>
              <a:defRPr>
                <a:solidFill>
                  <a:srgbClr val="00387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36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1200" y="228600"/>
            <a:ext cx="114808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 sz="180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8E57837-8455-40B0-A194-D63CD33640B3}"/>
              </a:ext>
            </a:extLst>
          </p:cNvPr>
          <p:cNvSpPr/>
          <p:nvPr userDrawn="1"/>
        </p:nvSpPr>
        <p:spPr>
          <a:xfrm>
            <a:off x="711200" y="228600"/>
            <a:ext cx="114808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 sz="1800"/>
          </a:p>
        </p:txBody>
      </p:sp>
    </p:spTree>
    <p:extLst>
      <p:ext uri="{BB962C8B-B14F-4D97-AF65-F5344CB8AC3E}">
        <p14:creationId xmlns:p14="http://schemas.microsoft.com/office/powerpoint/2010/main" val="800708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solidFill>
          <a:srgbClr val="1F3C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3D22D1-E3F9-8C4E-A000-7486CA22B2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720672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3D22D1-E3F9-8C4E-A000-7486CA22B2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225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rgbClr val="1F3C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3D22D1-E3F9-8C4E-A000-7486CA22B2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072550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3D22D1-E3F9-8C4E-A000-7486CA22B2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55867-8098-1B45-AB77-5AC849F1A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1812" y="3033105"/>
            <a:ext cx="6048375" cy="7917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11939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116D0F3-EF35-2840-8BCA-465E209637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645807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116D0F3-EF35-2840-8BCA-465E209637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463800"/>
            <a:ext cx="8534400" cy="685800"/>
          </a:xfrm>
        </p:spPr>
        <p:txBody>
          <a:bodyPr vert="horz"/>
          <a:lstStyle>
            <a:lvl1pPr>
              <a:defRPr>
                <a:solidFill>
                  <a:srgbClr val="1F3C73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00400"/>
            <a:ext cx="8534400" cy="1168400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" y="0"/>
            <a:ext cx="121920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3373545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2F37DEA-CE20-034F-918B-391AF42CFA8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75854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C2F37DEA-CE20-034F-918B-391AF42CFA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175080"/>
            <a:ext cx="10185400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s-ES_tradnl" noProof="0" dirty="0"/>
            </a:lvl1pPr>
          </a:lstStyle>
          <a:p>
            <a:pPr lvl="0"/>
            <a:r>
              <a:rPr lang="es-ES" noProof="0"/>
              <a:t>Haga clic para modificar el estilo de título del patrón</a:t>
            </a:r>
            <a:endParaRPr lang="es-ES_tradnl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828801"/>
            <a:ext cx="10185400" cy="4297363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_tradnl" noProof="0"/>
          </a:p>
        </p:txBody>
      </p:sp>
    </p:spTree>
    <p:extLst>
      <p:ext uri="{BB962C8B-B14F-4D97-AF65-F5344CB8AC3E}">
        <p14:creationId xmlns:p14="http://schemas.microsoft.com/office/powerpoint/2010/main" val="231176210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153590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1" y="234294"/>
            <a:ext cx="10361648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92F5E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85400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03306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196363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27570"/>
            <a:ext cx="10403530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59998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3EE00E-304B-3F48-B843-B4BECF842DF4}"/>
              </a:ext>
            </a:extLst>
          </p:cNvPr>
          <p:cNvGrpSpPr/>
          <p:nvPr/>
        </p:nvGrpSpPr>
        <p:grpSpPr>
          <a:xfrm>
            <a:off x="1133501" y="1752600"/>
            <a:ext cx="10032999" cy="262862"/>
            <a:chOff x="2362200" y="1752601"/>
            <a:chExt cx="10032999" cy="262862"/>
          </a:xfrm>
        </p:grpSpPr>
        <p:cxnSp>
          <p:nvCxnSpPr>
            <p:cNvPr id="8" name="Straight Connector 14">
              <a:extLst>
                <a:ext uri="{FF2B5EF4-FFF2-40B4-BE49-F238E27FC236}">
                  <a16:creationId xmlns:a16="http://schemas.microsoft.com/office/drawing/2014/main" id="{BFD9A7B8-33B8-B142-9802-C1686292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10032999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521DA980-2654-254D-9E13-7B589D7F3D3D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78164D9-E735-CC44-837A-377FFBB214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8909" y="1785898"/>
            <a:ext cx="9965710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4F19F27-16F4-D741-B3C8-0444824C7C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37771" y="6487885"/>
            <a:ext cx="9925050" cy="30479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s-ES_tradnl" sz="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s-ES"/>
              <a:t>Haga clic para modificar los estilos de texto del patrón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FE6A06B8-5ED5-46E5-94F6-83C4F7ECF659}"/>
              </a:ext>
            </a:extLst>
          </p:cNvPr>
          <p:cNvGrpSpPr/>
          <p:nvPr userDrawn="1"/>
        </p:nvGrpSpPr>
        <p:grpSpPr>
          <a:xfrm>
            <a:off x="1133501" y="1752600"/>
            <a:ext cx="10032999" cy="262862"/>
            <a:chOff x="2362200" y="1752601"/>
            <a:chExt cx="10032999" cy="262862"/>
          </a:xfrm>
        </p:grpSpPr>
        <p:cxnSp>
          <p:nvCxnSpPr>
            <p:cNvPr id="14" name="Straight Connector 14">
              <a:extLst>
                <a:ext uri="{FF2B5EF4-FFF2-40B4-BE49-F238E27FC236}">
                  <a16:creationId xmlns:a16="http://schemas.microsoft.com/office/drawing/2014/main" id="{CFA3193E-8A39-4953-8489-3711553080D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10032999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85222EF0-0BC9-40AB-9220-55A5A3D5B194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2254209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469891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27570"/>
            <a:ext cx="10159999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092F5E"/>
                </a:solidFill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59998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3EE00E-304B-3F48-B843-B4BECF842DF4}"/>
              </a:ext>
            </a:extLst>
          </p:cNvPr>
          <p:cNvGrpSpPr/>
          <p:nvPr/>
        </p:nvGrpSpPr>
        <p:grpSpPr>
          <a:xfrm>
            <a:off x="1143000" y="1752600"/>
            <a:ext cx="4800600" cy="262862"/>
            <a:chOff x="2362200" y="1752601"/>
            <a:chExt cx="4800600" cy="262862"/>
          </a:xfrm>
        </p:grpSpPr>
        <p:cxnSp>
          <p:nvCxnSpPr>
            <p:cNvPr id="8" name="Straight Connector 14">
              <a:extLst>
                <a:ext uri="{FF2B5EF4-FFF2-40B4-BE49-F238E27FC236}">
                  <a16:creationId xmlns:a16="http://schemas.microsoft.com/office/drawing/2014/main" id="{BFD9A7B8-33B8-B142-9802-C1686292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521DA980-2654-254D-9E13-7B589D7F3D3D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78164D9-E735-CC44-837A-377FFBB214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0288" y="1778918"/>
            <a:ext cx="4733312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/>
            <a:r>
              <a:rPr lang="es-ES"/>
              <a:t>Haga clic para modificar los estilos de texto del patrón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66965D-6ECD-2645-96C6-BB9710566059}"/>
              </a:ext>
            </a:extLst>
          </p:cNvPr>
          <p:cNvGrpSpPr/>
          <p:nvPr/>
        </p:nvGrpSpPr>
        <p:grpSpPr>
          <a:xfrm>
            <a:off x="6096000" y="1752600"/>
            <a:ext cx="4800600" cy="262862"/>
            <a:chOff x="2362200" y="1752601"/>
            <a:chExt cx="4800600" cy="262862"/>
          </a:xfrm>
        </p:grpSpPr>
        <p:cxnSp>
          <p:nvCxnSpPr>
            <p:cNvPr id="31" name="Straight Connector 14">
              <a:extLst>
                <a:ext uri="{FF2B5EF4-FFF2-40B4-BE49-F238E27FC236}">
                  <a16:creationId xmlns:a16="http://schemas.microsoft.com/office/drawing/2014/main" id="{E489C1DC-675C-644B-811B-0A33B1149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15">
              <a:extLst>
                <a:ext uri="{FF2B5EF4-FFF2-40B4-BE49-F238E27FC236}">
                  <a16:creationId xmlns:a16="http://schemas.microsoft.com/office/drawing/2014/main" id="{F27F9690-7D79-F14C-9D04-87DEC60CECFB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0D38A1DB-F273-254A-9C08-8B3033E108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288" y="1778918"/>
            <a:ext cx="4733312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/>
            <a:r>
              <a:rPr lang="es-ES"/>
              <a:t>Haga clic para modificar los estilos de texto del patrón</a:t>
            </a:r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FEEC1F4C-D11C-44F8-9471-A4BF76E185F5}"/>
              </a:ext>
            </a:extLst>
          </p:cNvPr>
          <p:cNvGrpSpPr/>
          <p:nvPr userDrawn="1"/>
        </p:nvGrpSpPr>
        <p:grpSpPr>
          <a:xfrm>
            <a:off x="1143000" y="1752600"/>
            <a:ext cx="4800600" cy="262862"/>
            <a:chOff x="2362200" y="1752601"/>
            <a:chExt cx="4800600" cy="262862"/>
          </a:xfrm>
        </p:grpSpPr>
        <p:cxnSp>
          <p:nvCxnSpPr>
            <p:cNvPr id="17" name="Straight Connector 14">
              <a:extLst>
                <a:ext uri="{FF2B5EF4-FFF2-40B4-BE49-F238E27FC236}">
                  <a16:creationId xmlns:a16="http://schemas.microsoft.com/office/drawing/2014/main" id="{9FC789D2-EC17-456D-8CB0-53969DD078C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275B5AB7-63A8-41A4-96F7-47FDCFC3F2D5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19" name="Group 29">
            <a:extLst>
              <a:ext uri="{FF2B5EF4-FFF2-40B4-BE49-F238E27FC236}">
                <a16:creationId xmlns:a16="http://schemas.microsoft.com/office/drawing/2014/main" id="{E3D73B78-5A5D-424C-A2DF-8C1D11CD7EA3}"/>
              </a:ext>
            </a:extLst>
          </p:cNvPr>
          <p:cNvGrpSpPr/>
          <p:nvPr userDrawn="1"/>
        </p:nvGrpSpPr>
        <p:grpSpPr>
          <a:xfrm>
            <a:off x="6096000" y="1752600"/>
            <a:ext cx="5080000" cy="262862"/>
            <a:chOff x="2362200" y="1752601"/>
            <a:chExt cx="5080000" cy="262862"/>
          </a:xfrm>
        </p:grpSpPr>
        <p:cxnSp>
          <p:nvCxnSpPr>
            <p:cNvPr id="20" name="Straight Connector 14">
              <a:extLst>
                <a:ext uri="{FF2B5EF4-FFF2-40B4-BE49-F238E27FC236}">
                  <a16:creationId xmlns:a16="http://schemas.microsoft.com/office/drawing/2014/main" id="{7B686E36-5172-4DC7-85FB-AB4342D63F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50800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15">
              <a:extLst>
                <a:ext uri="{FF2B5EF4-FFF2-40B4-BE49-F238E27FC236}">
                  <a16:creationId xmlns:a16="http://schemas.microsoft.com/office/drawing/2014/main" id="{2C563709-4A26-4CF1-AAB8-7A5A6F22DC91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1553548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D5CEBEF-3D62-4247-AF05-3020ABF0C8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6376072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D5CEBEF-3D62-4247-AF05-3020ABF0C8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27570"/>
            <a:ext cx="10403530" cy="715962"/>
          </a:xfrm>
        </p:spPr>
        <p:txBody>
          <a:bodyPr vert="horz"/>
          <a:lstStyle>
            <a:lvl1pPr>
              <a:defRPr>
                <a:solidFill>
                  <a:srgbClr val="092F5E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53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1200" y="228600"/>
            <a:ext cx="114808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 sz="180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8E57837-8455-40B0-A194-D63CD33640B3}"/>
              </a:ext>
            </a:extLst>
          </p:cNvPr>
          <p:cNvSpPr/>
          <p:nvPr userDrawn="1"/>
        </p:nvSpPr>
        <p:spPr>
          <a:xfrm>
            <a:off x="711200" y="228600"/>
            <a:ext cx="114808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 sz="1800"/>
          </a:p>
        </p:txBody>
      </p:sp>
    </p:spTree>
    <p:extLst>
      <p:ext uri="{BB962C8B-B14F-4D97-AF65-F5344CB8AC3E}">
        <p14:creationId xmlns:p14="http://schemas.microsoft.com/office/powerpoint/2010/main" val="2267408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94868"/>
            <a:ext cx="10769600" cy="6096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1" y="1066800"/>
            <a:ext cx="10769600" cy="5334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016000" y="1481412"/>
            <a:ext cx="10769600" cy="4690789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9823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116D0F3-EF35-2840-8BCA-465E209637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970785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116D0F3-EF35-2840-8BCA-465E209637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463800"/>
            <a:ext cx="8534400" cy="685800"/>
          </a:xfrm>
        </p:spPr>
        <p:txBody>
          <a:bodyPr vert="horz"/>
          <a:lstStyle>
            <a:lvl1pPr>
              <a:defRPr>
                <a:solidFill>
                  <a:srgbClr val="1F3C7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00400"/>
            <a:ext cx="8534400" cy="1168400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0"/>
            <a:ext cx="121920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906933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514235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274638"/>
            <a:ext cx="10361648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solidFill>
                  <a:srgbClr val="1F3C73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85400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7740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174309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74638"/>
            <a:ext cx="10403530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59998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3EE00E-304B-3F48-B843-B4BECF842DF4}"/>
              </a:ext>
            </a:extLst>
          </p:cNvPr>
          <p:cNvGrpSpPr/>
          <p:nvPr userDrawn="1"/>
        </p:nvGrpSpPr>
        <p:grpSpPr>
          <a:xfrm>
            <a:off x="1133501" y="1752600"/>
            <a:ext cx="10032999" cy="262862"/>
            <a:chOff x="2362200" y="1752601"/>
            <a:chExt cx="10032999" cy="262862"/>
          </a:xfrm>
        </p:grpSpPr>
        <p:cxnSp>
          <p:nvCxnSpPr>
            <p:cNvPr id="8" name="Straight Connector 14">
              <a:extLst>
                <a:ext uri="{FF2B5EF4-FFF2-40B4-BE49-F238E27FC236}">
                  <a16:creationId xmlns:a16="http://schemas.microsoft.com/office/drawing/2014/main" id="{BFD9A7B8-33B8-B142-9802-C1686292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10032999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521DA980-2654-254D-9E13-7B589D7F3D3D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78164D9-E735-CC44-837A-377FFBB214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8909" y="1785898"/>
            <a:ext cx="9965710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4F19F27-16F4-D741-B3C8-0444824C7C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37771" y="6487885"/>
            <a:ext cx="9925050" cy="30479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s-ES_tradnl" sz="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969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3AF94E7-E21A-C349-B07E-450B11B073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791652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3AF94E7-E21A-C349-B07E-450B11B07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74638"/>
            <a:ext cx="10382589" cy="7159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59998" cy="6096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3EE00E-304B-3F48-B843-B4BECF842DF4}"/>
              </a:ext>
            </a:extLst>
          </p:cNvPr>
          <p:cNvGrpSpPr/>
          <p:nvPr userDrawn="1"/>
        </p:nvGrpSpPr>
        <p:grpSpPr>
          <a:xfrm>
            <a:off x="1143000" y="1752600"/>
            <a:ext cx="7034842" cy="262862"/>
            <a:chOff x="2362200" y="1752601"/>
            <a:chExt cx="4800600" cy="262862"/>
          </a:xfrm>
        </p:grpSpPr>
        <p:cxnSp>
          <p:nvCxnSpPr>
            <p:cNvPr id="8" name="Straight Connector 14">
              <a:extLst>
                <a:ext uri="{FF2B5EF4-FFF2-40B4-BE49-F238E27FC236}">
                  <a16:creationId xmlns:a16="http://schemas.microsoft.com/office/drawing/2014/main" id="{BFD9A7B8-33B8-B142-9802-C1686292EC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521DA980-2654-254D-9E13-7B589D7F3D3D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66965D-6ECD-2645-96C6-BB9710566059}"/>
              </a:ext>
            </a:extLst>
          </p:cNvPr>
          <p:cNvGrpSpPr/>
          <p:nvPr userDrawn="1"/>
        </p:nvGrpSpPr>
        <p:grpSpPr>
          <a:xfrm>
            <a:off x="8281357" y="1752600"/>
            <a:ext cx="2894641" cy="262862"/>
            <a:chOff x="2362200" y="1752601"/>
            <a:chExt cx="4800600" cy="262862"/>
          </a:xfrm>
        </p:grpSpPr>
        <p:cxnSp>
          <p:nvCxnSpPr>
            <p:cNvPr id="31" name="Straight Connector 14">
              <a:extLst>
                <a:ext uri="{FF2B5EF4-FFF2-40B4-BE49-F238E27FC236}">
                  <a16:creationId xmlns:a16="http://schemas.microsoft.com/office/drawing/2014/main" id="{E489C1DC-675C-644B-811B-0A33B1149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62200" y="2015463"/>
              <a:ext cx="4800600" cy="0"/>
            </a:xfrm>
            <a:prstGeom prst="line">
              <a:avLst/>
            </a:prstGeom>
            <a:ln>
              <a:solidFill>
                <a:srgbClr val="C7C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15">
              <a:extLst>
                <a:ext uri="{FF2B5EF4-FFF2-40B4-BE49-F238E27FC236}">
                  <a16:creationId xmlns:a16="http://schemas.microsoft.com/office/drawing/2014/main" id="{F27F9690-7D79-F14C-9D04-87DEC60CECFB}"/>
                </a:ext>
              </a:extLst>
            </p:cNvPr>
            <p:cNvSpPr/>
            <p:nvPr userDrawn="1"/>
          </p:nvSpPr>
          <p:spPr>
            <a:xfrm>
              <a:off x="2362200" y="1752601"/>
              <a:ext cx="67288" cy="262862"/>
            </a:xfrm>
            <a:prstGeom prst="rect">
              <a:avLst/>
            </a:prstGeom>
            <a:solidFill>
              <a:srgbClr val="C7C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0D38A1DB-F273-254A-9C08-8B3033E108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5199" y="1778918"/>
            <a:ext cx="2822174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D0F4DE6E-AB26-D141-8CC4-3C42FC1A62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7771" y="6487885"/>
            <a:ext cx="9925050" cy="30479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s-ES_tradnl" sz="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DF4F2D4C-5A77-3099-1626-65ACB2219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10287" y="1778918"/>
            <a:ext cx="6872663" cy="2285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 lang="en-US" sz="9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970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11200" y="228600"/>
            <a:ext cx="114808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 sz="1800"/>
          </a:p>
        </p:txBody>
      </p:sp>
    </p:spTree>
    <p:extLst>
      <p:ext uri="{BB962C8B-B14F-4D97-AF65-F5344CB8AC3E}">
        <p14:creationId xmlns:p14="http://schemas.microsoft.com/office/powerpoint/2010/main" val="2059805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">
    <p:bg>
      <p:bgPr>
        <a:solidFill>
          <a:srgbClr val="1F3C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3D22D1-E3F9-8C4E-A000-7486CA22B23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623029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3D22D1-E3F9-8C4E-A000-7486CA22B2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5">
            <a:extLst>
              <a:ext uri="{FF2B5EF4-FFF2-40B4-BE49-F238E27FC236}">
                <a16:creationId xmlns:a16="http://schemas.microsoft.com/office/drawing/2014/main" id="{12345FD5-98AF-4EDD-BA4C-E469730E5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2300" y="2463800"/>
            <a:ext cx="33274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46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lank">
    <p:bg>
      <p:bgPr>
        <a:solidFill>
          <a:srgbClr val="1F3C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3D22D1-E3F9-8C4E-A000-7486CA22B23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307950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3D22D1-E3F9-8C4E-A000-7486CA22B2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ubtitle 2">
            <a:extLst>
              <a:ext uri="{FF2B5EF4-FFF2-40B4-BE49-F238E27FC236}">
                <a16:creationId xmlns:a16="http://schemas.microsoft.com/office/drawing/2014/main" id="{2739D111-9B6F-492D-8F68-4CB82EC4F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073791"/>
            <a:ext cx="8532000" cy="61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0" i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BADD5D-A464-49BB-90FE-972B065F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697535"/>
            <a:ext cx="8532000" cy="1332000"/>
          </a:xfrm>
          <a:prstGeom prst="rect">
            <a:avLst/>
          </a:prstGeom>
        </p:spPr>
        <p:txBody>
          <a:bodyPr anchor="b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pic>
        <p:nvPicPr>
          <p:cNvPr id="7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64794864-5D7E-4AAA-AFFD-88382BA01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715000"/>
            <a:ext cx="1872000" cy="756938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0868C53-B0C8-499D-B261-41DE354E7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8800" y="4931482"/>
            <a:ext cx="8534400" cy="1161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36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5.emf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tags" Target="../tags/tag6.xml"/><Relationship Id="rId5" Type="http://schemas.openxmlformats.org/officeDocument/2006/relationships/slideLayout" Target="../slideLayouts/slideLayout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5.emf"/><Relationship Id="rId2" Type="http://schemas.openxmlformats.org/officeDocument/2006/relationships/slideLayout" Target="../slideLayouts/slideLayout17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ags" Target="../tags/tag18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336010B-9FF9-C849-9755-9F268E34FDA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6641733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7" imgW="7772400" imgH="10058400" progId="TCLayout.ActiveDocument.1">
                  <p:embed/>
                </p:oleObj>
              </mc:Choice>
              <mc:Fallback>
                <p:oleObj name="Diapositiva de think-cell" r:id="rId7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336010B-9FF9-C849-9755-9F268E34F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047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3" r:id="rId2"/>
    <p:sldLayoutId id="2147483704" r:id="rId3"/>
    <p:sldLayoutId id="21474837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A404AF1-CAD2-D24D-9930-0BB4F1248CCA}"/>
              </a:ext>
            </a:extLst>
          </p:cNvPr>
          <p:cNvGraphicFramePr>
            <a:graphicFrameLocks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658087053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12" imgW="7772400" imgH="10058400" progId="TCLayout.ActiveDocument.1">
                  <p:embed/>
                </p:oleObj>
              </mc:Choice>
              <mc:Fallback>
                <p:oleObj name="Diapositiva de think-cell" r:id="rId12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A404AF1-CAD2-D24D-9930-0BB4F1248C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234294"/>
            <a:ext cx="10188578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noProof="0"/>
              <a:t>Haga clic para modificar el estilo de título del patrón</a:t>
            </a:r>
            <a:endParaRPr lang="es-ES_tradnl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1381" y="1752602"/>
            <a:ext cx="10207269" cy="4571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_tradnl" noProof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0374845" y="6488683"/>
            <a:ext cx="829733" cy="28144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EEE40-6130-4EAA-9E35-9DB839E4C59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3D2134-18CC-5A44-ABD4-C7DCD14FEEF9}"/>
              </a:ext>
            </a:extLst>
          </p:cNvPr>
          <p:cNvCxnSpPr>
            <a:cxnSpLocks/>
          </p:cNvCxnSpPr>
          <p:nvPr/>
        </p:nvCxnSpPr>
        <p:spPr>
          <a:xfrm>
            <a:off x="1114523" y="6488676"/>
            <a:ext cx="10090055" cy="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86D6BE2-CAEC-624D-A6BC-630381D126F9}"/>
              </a:ext>
            </a:extLst>
          </p:cNvPr>
          <p:cNvSpPr txBox="1">
            <a:spLocks/>
          </p:cNvSpPr>
          <p:nvPr/>
        </p:nvSpPr>
        <p:spPr>
          <a:xfrm>
            <a:off x="1016000" y="6432803"/>
            <a:ext cx="7620000" cy="281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i="1" kern="1200">
                <a:solidFill>
                  <a:srgbClr val="013A70"/>
                </a:solidFill>
                <a:latin typeface="Cambria"/>
                <a:ea typeface="+mj-ea"/>
                <a:cs typeface="Cambria"/>
              </a:defRPr>
            </a:lvl1pPr>
          </a:lstStyle>
          <a:p>
            <a:pPr algn="l"/>
            <a:r>
              <a:rPr lang="es-ES_tradnl" sz="700" b="0" i="0">
                <a:solidFill>
                  <a:srgbClr val="092F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Consejo Nacional de Competitividad de la República Dominicana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F97F1F-0479-E74D-B566-33731DF1D1AF}"/>
              </a:ext>
            </a:extLst>
          </p:cNvPr>
          <p:cNvCxnSpPr>
            <a:cxnSpLocks/>
          </p:cNvCxnSpPr>
          <p:nvPr/>
        </p:nvCxnSpPr>
        <p:spPr>
          <a:xfrm>
            <a:off x="1114523" y="990600"/>
            <a:ext cx="1006147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B440DB4-D6E1-421F-AEB0-8259589B7075}"/>
              </a:ext>
            </a:extLst>
          </p:cNvPr>
          <p:cNvSpPr txBox="1">
            <a:spLocks/>
          </p:cNvSpPr>
          <p:nvPr userDrawn="1"/>
        </p:nvSpPr>
        <p:spPr>
          <a:xfrm>
            <a:off x="10374845" y="6488683"/>
            <a:ext cx="829733" cy="28144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EEE40-6130-4EAA-9E35-9DB839E4C59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561D30B1-F4B6-437B-BA9B-E11984C72BAC}"/>
              </a:ext>
            </a:extLst>
          </p:cNvPr>
          <p:cNvCxnSpPr>
            <a:cxnSpLocks/>
          </p:cNvCxnSpPr>
          <p:nvPr userDrawn="1"/>
        </p:nvCxnSpPr>
        <p:spPr>
          <a:xfrm>
            <a:off x="1114523" y="6488683"/>
            <a:ext cx="10090055" cy="0"/>
          </a:xfrm>
          <a:prstGeom prst="line">
            <a:avLst/>
          </a:prstGeom>
          <a:ln w="6350">
            <a:solidFill>
              <a:srgbClr val="092F5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9F703EDB-6750-440D-830B-062F42608F60}"/>
              </a:ext>
            </a:extLst>
          </p:cNvPr>
          <p:cNvCxnSpPr>
            <a:cxnSpLocks/>
          </p:cNvCxnSpPr>
          <p:nvPr userDrawn="1"/>
        </p:nvCxnSpPr>
        <p:spPr>
          <a:xfrm>
            <a:off x="1093087" y="990600"/>
            <a:ext cx="100829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9BE73065-4C86-D6F5-CF71-9D202EE851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-763" t="-5996" r="73054" b="45382"/>
          <a:stretch/>
        </p:blipFill>
        <p:spPr>
          <a:xfrm>
            <a:off x="1093087" y="6174602"/>
            <a:ext cx="324000" cy="28658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336256-D2C1-B28A-AE3D-97CAE3B2F4C8}"/>
              </a:ext>
            </a:extLst>
          </p:cNvPr>
          <p:cNvCxnSpPr/>
          <p:nvPr userDrawn="1"/>
        </p:nvCxnSpPr>
        <p:spPr>
          <a:xfrm>
            <a:off x="1094203" y="6488676"/>
            <a:ext cx="3025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87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9" r:id="rId4"/>
    <p:sldLayoutId id="2147483720" r:id="rId5"/>
    <p:sldLayoutId id="2147483710" r:id="rId6"/>
    <p:sldLayoutId id="2147483711" r:id="rId7"/>
    <p:sldLayoutId id="2147483712" r:id="rId8"/>
    <p:sldLayoutId id="2147483713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000" b="1" i="0" kern="1200">
          <a:solidFill>
            <a:srgbClr val="00387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18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16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14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12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»"/>
        <a:defRPr sz="12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336010B-9FF9-C849-9755-9F268E34FDAE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30257512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7772400" imgH="10058400" progId="TCLayout.ActiveDocument.1">
                  <p:embed/>
                </p:oleObj>
              </mc:Choice>
              <mc:Fallback>
                <p:oleObj name="Diapositiva de think-cell" r:id="rId5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336010B-9FF9-C849-9755-9F268E34F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775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A404AF1-CAD2-D24D-9930-0BB4F1248CCA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658087053"/>
              </p:ext>
            </p:extLst>
          </p:nvPr>
        </p:nvGraphicFramePr>
        <p:xfrm>
          <a:off x="2118" y="1588"/>
          <a:ext cx="163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16" imgW="7772400" imgH="10058400" progId="TCLayout.ActiveDocument.1">
                  <p:embed/>
                </p:oleObj>
              </mc:Choice>
              <mc:Fallback>
                <p:oleObj name="Diapositiva de think-cell" r:id="rId16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A404AF1-CAD2-D24D-9930-0BB4F1248C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163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234294"/>
            <a:ext cx="10188578" cy="715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noProof="0"/>
              <a:t>Haga clic para modificar el estilo de título del patrón</a:t>
            </a:r>
            <a:endParaRPr lang="es-ES_tradnl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1381" y="1752602"/>
            <a:ext cx="10207269" cy="4571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ES_tradnl" noProof="0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0374845" y="6488683"/>
            <a:ext cx="829733" cy="28144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EEE40-6130-4EAA-9E35-9DB839E4C59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3D2134-18CC-5A44-ABD4-C7DCD14FEEF9}"/>
              </a:ext>
            </a:extLst>
          </p:cNvPr>
          <p:cNvCxnSpPr>
            <a:cxnSpLocks/>
          </p:cNvCxnSpPr>
          <p:nvPr/>
        </p:nvCxnSpPr>
        <p:spPr>
          <a:xfrm>
            <a:off x="1114523" y="6488676"/>
            <a:ext cx="10090055" cy="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86D6BE2-CAEC-624D-A6BC-630381D126F9}"/>
              </a:ext>
            </a:extLst>
          </p:cNvPr>
          <p:cNvSpPr txBox="1">
            <a:spLocks/>
          </p:cNvSpPr>
          <p:nvPr/>
        </p:nvSpPr>
        <p:spPr>
          <a:xfrm>
            <a:off x="1016000" y="6432803"/>
            <a:ext cx="7620000" cy="281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i="1" kern="1200">
                <a:solidFill>
                  <a:srgbClr val="013A70"/>
                </a:solidFill>
                <a:latin typeface="Cambria"/>
                <a:ea typeface="+mj-ea"/>
                <a:cs typeface="Cambria"/>
              </a:defRPr>
            </a:lvl1pPr>
          </a:lstStyle>
          <a:p>
            <a:pPr algn="l"/>
            <a:r>
              <a:rPr lang="es-ES_tradnl" sz="700" b="0" i="0">
                <a:solidFill>
                  <a:srgbClr val="092F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Consejo Nacional de Competitividad de la República Dominicana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F97F1F-0479-E74D-B566-33731DF1D1AF}"/>
              </a:ext>
            </a:extLst>
          </p:cNvPr>
          <p:cNvCxnSpPr>
            <a:cxnSpLocks/>
          </p:cNvCxnSpPr>
          <p:nvPr/>
        </p:nvCxnSpPr>
        <p:spPr>
          <a:xfrm>
            <a:off x="1114523" y="990600"/>
            <a:ext cx="1006147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B440DB4-D6E1-421F-AEB0-8259589B7075}"/>
              </a:ext>
            </a:extLst>
          </p:cNvPr>
          <p:cNvSpPr txBox="1">
            <a:spLocks/>
          </p:cNvSpPr>
          <p:nvPr userDrawn="1"/>
        </p:nvSpPr>
        <p:spPr>
          <a:xfrm>
            <a:off x="10374845" y="6488683"/>
            <a:ext cx="829733" cy="28144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DEEE40-6130-4EAA-9E35-9DB839E4C59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561D30B1-F4B6-437B-BA9B-E11984C72BAC}"/>
              </a:ext>
            </a:extLst>
          </p:cNvPr>
          <p:cNvCxnSpPr>
            <a:cxnSpLocks/>
          </p:cNvCxnSpPr>
          <p:nvPr userDrawn="1"/>
        </p:nvCxnSpPr>
        <p:spPr>
          <a:xfrm>
            <a:off x="1114523" y="6488683"/>
            <a:ext cx="10090055" cy="0"/>
          </a:xfrm>
          <a:prstGeom prst="line">
            <a:avLst/>
          </a:prstGeom>
          <a:ln w="6350">
            <a:solidFill>
              <a:srgbClr val="092F5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9F703EDB-6750-440D-830B-062F42608F60}"/>
              </a:ext>
            </a:extLst>
          </p:cNvPr>
          <p:cNvCxnSpPr>
            <a:cxnSpLocks/>
          </p:cNvCxnSpPr>
          <p:nvPr userDrawn="1"/>
        </p:nvCxnSpPr>
        <p:spPr>
          <a:xfrm>
            <a:off x="1114523" y="990600"/>
            <a:ext cx="1006147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9BE73065-4C86-D6F5-CF71-9D202EE851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l="-763" t="-5996" r="73054" b="45382"/>
          <a:stretch/>
        </p:blipFill>
        <p:spPr>
          <a:xfrm>
            <a:off x="1093087" y="6174602"/>
            <a:ext cx="324000" cy="28658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336256-D2C1-B28A-AE3D-97CAE3B2F4C8}"/>
              </a:ext>
            </a:extLst>
          </p:cNvPr>
          <p:cNvCxnSpPr/>
          <p:nvPr userDrawn="1"/>
        </p:nvCxnSpPr>
        <p:spPr>
          <a:xfrm>
            <a:off x="1094203" y="6488676"/>
            <a:ext cx="3025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49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b="1" i="0" kern="1200">
          <a:solidFill>
            <a:srgbClr val="092F5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18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16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14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12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»"/>
        <a:defRPr sz="12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3C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1336010B-9FF9-C849-9755-9F268E34FDAE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6641733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7772400" imgH="10058400" progId="TCLayout.ActiveDocument.1">
                  <p:embed/>
                </p:oleObj>
              </mc:Choice>
              <mc:Fallback>
                <p:oleObj name="Diapositiva de think-cell" r:id="rId5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1336010B-9FF9-C849-9755-9F268E34F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610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32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4.xml"/><Relationship Id="rId5" Type="http://schemas.openxmlformats.org/officeDocument/2006/relationships/chart" Target="../charts/chart1.xml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5.xml"/><Relationship Id="rId5" Type="http://schemas.openxmlformats.org/officeDocument/2006/relationships/hyperlink" Target="#RANGE!B34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6.xml"/><Relationship Id="rId5" Type="http://schemas.openxmlformats.org/officeDocument/2006/relationships/hyperlink" Target="#RANGE!B34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8EBCCCC0-5CA0-893F-BBBF-5345467ACDE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6739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421" imgH="423" progId="TCLayout.ActiveDocument.1">
                  <p:embed/>
                </p:oleObj>
              </mc:Choice>
              <mc:Fallback>
                <p:oleObj name="Diapositiva de think-cell" r:id="rId3" imgW="421" imgH="42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EBCCCC0-5CA0-893F-BBBF-5345467ACD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E1DDECB2-F24C-F5CC-4251-14E5DDCEE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098632"/>
            <a:ext cx="8532000" cy="1332000"/>
          </a:xfrm>
        </p:spPr>
        <p:txBody>
          <a:bodyPr vert="horz"/>
          <a:lstStyle/>
          <a:p>
            <a:r>
              <a:rPr lang="es-DO" dirty="0"/>
              <a:t>Resumen de </a:t>
            </a:r>
            <a:r>
              <a:rPr lang="es-DO"/>
              <a:t>avance</a:t>
            </a:r>
            <a:r>
              <a:rPr lang="es-DO" dirty="0"/>
              <a:t> de la Estrategia Nacional de Competitividad</a:t>
            </a:r>
            <a:endParaRPr lang="en-US" dirty="0"/>
          </a:p>
        </p:txBody>
      </p:sp>
      <p:sp>
        <p:nvSpPr>
          <p:cNvPr id="15" name="Subtítulo 14">
            <a:extLst>
              <a:ext uri="{FF2B5EF4-FFF2-40B4-BE49-F238E27FC236}">
                <a16:creationId xmlns:a16="http://schemas.microsoft.com/office/drawing/2014/main" id="{E9D97AA5-7176-6AD0-4B1C-A219F6CC5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474888"/>
            <a:ext cx="8532000" cy="612000"/>
          </a:xfrm>
        </p:spPr>
        <p:txBody>
          <a:bodyPr/>
          <a:lstStyle/>
          <a:p>
            <a:r>
              <a:rPr lang="es-DO" dirty="0"/>
              <a:t>Junio 2026</a:t>
            </a:r>
          </a:p>
          <a:p>
            <a:endParaRPr lang="es-DO" dirty="0"/>
          </a:p>
        </p:txBody>
      </p:sp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D90F6977-549D-6953-C82A-32A467CD71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740" y="948253"/>
            <a:ext cx="4008120" cy="225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9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BA96E53-9E5C-734D-B8EA-55E27BFB6E2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25589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7772400" imgH="10058400" progId="TCLayout.ActiveDocument.1">
                  <p:embed/>
                </p:oleObj>
              </mc:Choice>
              <mc:Fallback>
                <p:oleObj name="Diapositiva de think-cell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BA96E53-9E5C-734D-B8EA-55E27BFB6E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589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BD9412A7-BAF1-A3E7-E8EA-554D94E40F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O"/>
              <a:t>Estrategia Nacional de Competitividad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CF014CD0-6C00-CBC4-466E-99BD70E2A5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91440" bIns="45720" rtlCol="0" anchor="t">
            <a:normAutofit fontScale="92500" lnSpcReduction="20000"/>
          </a:bodyPr>
          <a:lstStyle/>
          <a:p>
            <a:r>
              <a:rPr lang="en-DO" dirty="0">
                <a:latin typeface="Arial"/>
                <a:cs typeface="Arial"/>
              </a:rPr>
              <a:t>Estatus de Avances</a:t>
            </a:r>
            <a:r>
              <a:rPr lang="es-DO" dirty="0">
                <a:latin typeface="Arial"/>
                <a:cs typeface="Arial"/>
              </a:rPr>
              <a:t> al 2025</a:t>
            </a:r>
            <a:endParaRPr lang="en-DO" dirty="0">
              <a:latin typeface="Arial"/>
              <a:cs typeface="Arial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5C682D7-E1B0-FECF-C92C-86C9C4F635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DO" dirty="0"/>
              <a:t>Junio 2026</a:t>
            </a:r>
            <a:endParaRPr lang="en-DO" dirty="0"/>
          </a:p>
        </p:txBody>
      </p:sp>
      <p:sp>
        <p:nvSpPr>
          <p:cNvPr id="2" name="Subtitle 8">
            <a:extLst>
              <a:ext uri="{FF2B5EF4-FFF2-40B4-BE49-F238E27FC236}">
                <a16:creationId xmlns:a16="http://schemas.microsoft.com/office/drawing/2014/main" id="{68F2ABAC-B44B-79A0-6A74-41AE1E0807D6}"/>
              </a:ext>
            </a:extLst>
          </p:cNvPr>
          <p:cNvSpPr txBox="1">
            <a:spLocks/>
          </p:cNvSpPr>
          <p:nvPr/>
        </p:nvSpPr>
        <p:spPr>
          <a:xfrm>
            <a:off x="1105382" y="4894063"/>
            <a:ext cx="10093099" cy="347952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2000" b="0" i="1" kern="1200">
                <a:solidFill>
                  <a:srgbClr val="00387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latin typeface="Arial"/>
                <a:cs typeface="Arial"/>
              </a:rPr>
              <a:t>Resumen para publicación web. Información compilada al 16 Junio 2026. </a:t>
            </a:r>
            <a:endParaRPr lang="en-DO" sz="1400" dirty="0"/>
          </a:p>
        </p:txBody>
      </p:sp>
    </p:spTree>
    <p:extLst>
      <p:ext uri="{BB962C8B-B14F-4D97-AF65-F5344CB8AC3E}">
        <p14:creationId xmlns:p14="http://schemas.microsoft.com/office/powerpoint/2010/main" val="27089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to 12" hidden="1">
            <a:extLst>
              <a:ext uri="{FF2B5EF4-FFF2-40B4-BE49-F238E27FC236}">
                <a16:creationId xmlns:a16="http://schemas.microsoft.com/office/drawing/2014/main" id="{B904DF0A-8048-E7FB-7272-783BD5568CD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14008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83" imgH="384" progId="TCLayout.ActiveDocument.1">
                  <p:embed/>
                </p:oleObj>
              </mc:Choice>
              <mc:Fallback>
                <p:oleObj name="Diapositiva de think-cell" r:id="rId3" imgW="383" imgH="384" progId="TCLayout.ActiveDocument.1">
                  <p:embed/>
                  <p:pic>
                    <p:nvPicPr>
                      <p:cNvPr id="13" name="Objeto 12" hidden="1">
                        <a:extLst>
                          <a:ext uri="{FF2B5EF4-FFF2-40B4-BE49-F238E27FC236}">
                            <a16:creationId xmlns:a16="http://schemas.microsoft.com/office/drawing/2014/main" id="{B904DF0A-8048-E7FB-7272-783BD5568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BE1A2841-9458-3999-E0ED-95C2D6EF4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es-DO" dirty="0">
                <a:latin typeface="Arial"/>
                <a:cs typeface="Arial"/>
              </a:rPr>
              <a:t>Resumen Ejecutivo ENC</a:t>
            </a:r>
            <a:endParaRPr lang="es-D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494E93-425E-31FF-DA48-48D6791D93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6002" y="990600"/>
            <a:ext cx="10159998" cy="681160"/>
          </a:xfrm>
        </p:spPr>
        <p:txBody>
          <a:bodyPr/>
          <a:lstStyle/>
          <a:p>
            <a:pPr algn="just"/>
            <a:r>
              <a:rPr lang="es-ES" sz="1000" dirty="0"/>
              <a:t>La Estrategia Nacional de Competitividad (ENC) contempla 14 reformas que agrupan 75 propuestas en total. </a:t>
            </a:r>
            <a:r>
              <a:rPr lang="en-US" sz="1000" dirty="0" err="1"/>
              <a:t>Aunque</a:t>
            </a:r>
            <a:r>
              <a:rPr lang="en-US" sz="1000" dirty="0"/>
              <a:t> hasta </a:t>
            </a:r>
            <a:r>
              <a:rPr lang="en-US" sz="1000" dirty="0" err="1"/>
              <a:t>el</a:t>
            </a:r>
            <a:r>
              <a:rPr lang="en-US" sz="1000" dirty="0"/>
              <a:t> </a:t>
            </a:r>
            <a:r>
              <a:rPr lang="en-US" sz="1000" dirty="0" err="1"/>
              <a:t>momento</a:t>
            </a:r>
            <a:r>
              <a:rPr lang="en-US" sz="1000" dirty="0"/>
              <a:t> no se ha </a:t>
            </a:r>
            <a:r>
              <a:rPr lang="en-US" sz="1000" dirty="0" err="1"/>
              <a:t>concluido</a:t>
            </a:r>
            <a:r>
              <a:rPr lang="en-US" sz="1000" dirty="0"/>
              <a:t> </a:t>
            </a:r>
            <a:r>
              <a:rPr lang="en-US" sz="1000" dirty="0" err="1"/>
              <a:t>ninguna</a:t>
            </a:r>
            <a:r>
              <a:rPr lang="en-US" sz="1000" dirty="0"/>
              <a:t> </a:t>
            </a:r>
            <a:r>
              <a:rPr lang="en-US" sz="1000" dirty="0" err="1"/>
              <a:t>reforma</a:t>
            </a:r>
            <a:r>
              <a:rPr lang="en-US" sz="1000" dirty="0"/>
              <a:t>, </a:t>
            </a:r>
            <a:r>
              <a:rPr lang="es-ES" sz="1000" dirty="0"/>
              <a:t>en 2025 se evidencia una mejora frente a 2024, pues las propuestas concluidas aumentaron de 13 a 16, representando el 21.33% del total. Además, el 30.67% de las propuestas presenta avance significativo, lo que totaliza un 52.00% en niveles altos de avance. Asimismo, otro 30.67% muestra avance moderado, mientras que el 13.33% registra poco avance y el 4.00% ningún avance. En promedio, la ENC pasa a clasificarse en el nivel de avance significativo.</a:t>
            </a:r>
            <a:endParaRPr lang="es-DO" sz="10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56504D-BABE-2D5B-504A-58CFF0A790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DO" dirty="0"/>
              <a:t>% del Nivel de Avance del total de las 75 Propuestas de Reforma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9E66C0-F0CD-1414-63EA-8CC2DAA119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s-DO" dirty="0"/>
              <a:t>Niveles de Avance por Reforma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9BAB308-0638-BC7C-540D-838ED5E4BF34}"/>
              </a:ext>
            </a:extLst>
          </p:cNvPr>
          <p:cNvSpPr/>
          <p:nvPr/>
        </p:nvSpPr>
        <p:spPr>
          <a:xfrm>
            <a:off x="9477376" y="618805"/>
            <a:ext cx="1698624" cy="366592"/>
          </a:xfrm>
          <a:prstGeom prst="rect">
            <a:avLst/>
          </a:prstGeom>
          <a:solidFill>
            <a:srgbClr val="A1B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DO" sz="1000" b="1" i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AVANCE </a:t>
            </a:r>
            <a:r>
              <a:rPr lang="es-DO" sz="1000" b="1" i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SIGNIFICATIVO</a:t>
            </a:r>
            <a:endParaRPr lang="en-DO" sz="1000" b="0" i="0" dirty="0">
              <a:solidFill>
                <a:schemeClr val="tx1">
                  <a:lumMod val="50000"/>
                  <a:lumOff val="50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4923C69E-CE30-662C-182D-91964FA999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838214"/>
              </p:ext>
            </p:extLst>
          </p:nvPr>
        </p:nvGraphicFramePr>
        <p:xfrm>
          <a:off x="1229439" y="2007516"/>
          <a:ext cx="4709825" cy="4065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" name="Grupo 5">
            <a:extLst>
              <a:ext uri="{FF2B5EF4-FFF2-40B4-BE49-F238E27FC236}">
                <a16:creationId xmlns:a16="http://schemas.microsoft.com/office/drawing/2014/main" id="{A6FDB09D-B2D7-48EE-9102-0A7CBFC06CC7}"/>
              </a:ext>
            </a:extLst>
          </p:cNvPr>
          <p:cNvGrpSpPr/>
          <p:nvPr/>
        </p:nvGrpSpPr>
        <p:grpSpPr>
          <a:xfrm>
            <a:off x="6096000" y="2118048"/>
            <a:ext cx="5352661" cy="3954475"/>
            <a:chOff x="0" y="0"/>
            <a:chExt cx="15023476" cy="3082461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8097F547-4CBE-45CB-9C69-DAB4E386EAAF}"/>
                </a:ext>
              </a:extLst>
            </p:cNvPr>
            <p:cNvSpPr/>
            <p:nvPr/>
          </p:nvSpPr>
          <p:spPr>
            <a:xfrm>
              <a:off x="2477792" y="512853"/>
              <a:ext cx="2415551" cy="2837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B2AB4388-6C5C-B24E-73C3-93DAD08BE2DA}"/>
                </a:ext>
              </a:extLst>
            </p:cNvPr>
            <p:cNvSpPr/>
            <p:nvPr/>
          </p:nvSpPr>
          <p:spPr>
            <a:xfrm>
              <a:off x="2477792" y="616231"/>
              <a:ext cx="177221" cy="18034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88BBF6B9-83F1-8811-9C34-B256221173A7}"/>
                </a:ext>
              </a:extLst>
            </p:cNvPr>
            <p:cNvSpPr/>
            <p:nvPr/>
          </p:nvSpPr>
          <p:spPr>
            <a:xfrm>
              <a:off x="2477792" y="0"/>
              <a:ext cx="2418726" cy="512853"/>
            </a:xfrm>
            <a:custGeom>
              <a:avLst/>
              <a:gdLst>
                <a:gd name="connsiteX0" fmla="*/ 0 w 2411611"/>
                <a:gd name="connsiteY0" fmla="*/ 0 h 509678"/>
                <a:gd name="connsiteX1" fmla="*/ 2411611 w 2411611"/>
                <a:gd name="connsiteY1" fmla="*/ 0 h 509678"/>
                <a:gd name="connsiteX2" fmla="*/ 2411611 w 2411611"/>
                <a:gd name="connsiteY2" fmla="*/ 509678 h 509678"/>
                <a:gd name="connsiteX3" fmla="*/ 0 w 2411611"/>
                <a:gd name="connsiteY3" fmla="*/ 509678 h 509678"/>
                <a:gd name="connsiteX4" fmla="*/ 0 w 2411611"/>
                <a:gd name="connsiteY4" fmla="*/ 0 h 509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1611" h="509678">
                  <a:moveTo>
                    <a:pt x="0" y="0"/>
                  </a:moveTo>
                  <a:lnTo>
                    <a:pt x="2411611" y="0"/>
                  </a:lnTo>
                  <a:lnTo>
                    <a:pt x="2411611" y="509678"/>
                  </a:lnTo>
                  <a:lnTo>
                    <a:pt x="0" y="5096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F00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8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Avance Significativo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2715F2F-ACBA-DEB3-C2A4-69C597CD2C60}"/>
                </a:ext>
              </a:extLst>
            </p:cNvPr>
            <p:cNvSpPr/>
            <p:nvPr/>
          </p:nvSpPr>
          <p:spPr>
            <a:xfrm>
              <a:off x="2477792" y="878133"/>
              <a:ext cx="177217" cy="17716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332221A0-DB87-5913-BC0B-0CBB5E4FCABA}"/>
                </a:ext>
              </a:extLst>
            </p:cNvPr>
            <p:cNvSpPr/>
            <p:nvPr/>
          </p:nvSpPr>
          <p:spPr>
            <a:xfrm>
              <a:off x="2646658" y="777794"/>
              <a:ext cx="2339734" cy="41296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Reordenamiento Territorial</a:t>
              </a: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FF5E5179-9559-FEC0-D500-B6BD9BE7F8E2}"/>
                </a:ext>
              </a:extLst>
            </p:cNvPr>
            <p:cNvSpPr/>
            <p:nvPr/>
          </p:nvSpPr>
          <p:spPr>
            <a:xfrm>
              <a:off x="2473745" y="1711523"/>
              <a:ext cx="189917" cy="17081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49B5DAB5-AFB0-1C37-7867-52CF38B9E778}"/>
                </a:ext>
              </a:extLst>
            </p:cNvPr>
            <p:cNvSpPr/>
            <p:nvPr/>
          </p:nvSpPr>
          <p:spPr>
            <a:xfrm>
              <a:off x="2642612" y="1592779"/>
              <a:ext cx="2249860" cy="403438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Fomento a las Pymes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264477F9-70C6-095E-C172-2678EEFBDAFE}"/>
                </a:ext>
              </a:extLst>
            </p:cNvPr>
            <p:cNvSpPr/>
            <p:nvPr/>
          </p:nvSpPr>
          <p:spPr>
            <a:xfrm>
              <a:off x="2477792" y="1423510"/>
              <a:ext cx="177217" cy="180336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8EE3D5EF-ADDB-6215-CAA4-BA3ADAA05FFB}"/>
                </a:ext>
              </a:extLst>
            </p:cNvPr>
            <p:cNvSpPr/>
            <p:nvPr/>
          </p:nvSpPr>
          <p:spPr>
            <a:xfrm>
              <a:off x="2646659" y="1298415"/>
              <a:ext cx="2246685" cy="416138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Fomento a un Ecosistema Innovador</a:t>
              </a: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39F8C20-0686-A14F-80FF-A3FA1731964B}"/>
                </a:ext>
              </a:extLst>
            </p:cNvPr>
            <p:cNvSpPr/>
            <p:nvPr/>
          </p:nvSpPr>
          <p:spPr>
            <a:xfrm>
              <a:off x="5010787" y="512853"/>
              <a:ext cx="2415551" cy="2837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402A67DB-F13E-1C05-8B4B-6BB351C01203}"/>
                </a:ext>
              </a:extLst>
            </p:cNvPr>
            <p:cNvSpPr/>
            <p:nvPr/>
          </p:nvSpPr>
          <p:spPr>
            <a:xfrm>
              <a:off x="5010787" y="616231"/>
              <a:ext cx="177221" cy="18034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14CACF0D-681C-1A44-2184-D76A47CC9D3A}"/>
                </a:ext>
              </a:extLst>
            </p:cNvPr>
            <p:cNvSpPr/>
            <p:nvPr/>
          </p:nvSpPr>
          <p:spPr>
            <a:xfrm>
              <a:off x="5010787" y="0"/>
              <a:ext cx="2415551" cy="512853"/>
            </a:xfrm>
            <a:custGeom>
              <a:avLst/>
              <a:gdLst>
                <a:gd name="connsiteX0" fmla="*/ 0 w 2411611"/>
                <a:gd name="connsiteY0" fmla="*/ 0 h 509678"/>
                <a:gd name="connsiteX1" fmla="*/ 2411611 w 2411611"/>
                <a:gd name="connsiteY1" fmla="*/ 0 h 509678"/>
                <a:gd name="connsiteX2" fmla="*/ 2411611 w 2411611"/>
                <a:gd name="connsiteY2" fmla="*/ 509678 h 509678"/>
                <a:gd name="connsiteX3" fmla="*/ 0 w 2411611"/>
                <a:gd name="connsiteY3" fmla="*/ 509678 h 509678"/>
                <a:gd name="connsiteX4" fmla="*/ 0 w 2411611"/>
                <a:gd name="connsiteY4" fmla="*/ 0 h 509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1611" h="509678">
                  <a:moveTo>
                    <a:pt x="0" y="0"/>
                  </a:moveTo>
                  <a:lnTo>
                    <a:pt x="2411611" y="0"/>
                  </a:lnTo>
                  <a:lnTo>
                    <a:pt x="2411611" y="509678"/>
                  </a:lnTo>
                  <a:lnTo>
                    <a:pt x="0" y="5096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A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8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Avance  Moderado</a:t>
              </a: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7A4FE9C5-884C-F9FB-DBF5-4BCDDE5478EC}"/>
                </a:ext>
              </a:extLst>
            </p:cNvPr>
            <p:cNvSpPr/>
            <p:nvPr/>
          </p:nvSpPr>
          <p:spPr>
            <a:xfrm>
              <a:off x="5000930" y="917096"/>
              <a:ext cx="177217" cy="17716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93D8FEE3-54AA-86D1-666C-81CC7FDC4DAF}"/>
                </a:ext>
              </a:extLst>
            </p:cNvPr>
            <p:cNvSpPr/>
            <p:nvPr/>
          </p:nvSpPr>
          <p:spPr>
            <a:xfrm>
              <a:off x="5172972" y="802370"/>
              <a:ext cx="2243510" cy="41296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Plan de Seguridad Ciudadana</a:t>
              </a: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D253514C-D418-D183-EF3C-3BFE1EC50578}"/>
                </a:ext>
              </a:extLst>
            </p:cNvPr>
            <p:cNvSpPr/>
            <p:nvPr/>
          </p:nvSpPr>
          <p:spPr>
            <a:xfrm>
              <a:off x="2507073" y="2753206"/>
              <a:ext cx="177217" cy="173986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8805EC75-0FCE-FABF-19BE-091199AEE637}"/>
                </a:ext>
              </a:extLst>
            </p:cNvPr>
            <p:cNvSpPr/>
            <p:nvPr/>
          </p:nvSpPr>
          <p:spPr>
            <a:xfrm>
              <a:off x="2698829" y="2672673"/>
              <a:ext cx="2243510" cy="409788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Mejora Regulatoria y Simplificación de Tramites</a:t>
              </a: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82C16E96-D5D5-9D40-D4B3-834AE777F1EC}"/>
                </a:ext>
              </a:extLst>
            </p:cNvPr>
            <p:cNvSpPr/>
            <p:nvPr/>
          </p:nvSpPr>
          <p:spPr>
            <a:xfrm>
              <a:off x="5003997" y="1190190"/>
              <a:ext cx="177217" cy="180336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35DE38A9-B2BC-63C4-D034-552A49EAB2DA}"/>
                </a:ext>
              </a:extLst>
            </p:cNvPr>
            <p:cNvSpPr/>
            <p:nvPr/>
          </p:nvSpPr>
          <p:spPr>
            <a:xfrm>
              <a:off x="5195754" y="1062945"/>
              <a:ext cx="2243510" cy="416138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Reforma Energética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B0097C0F-67E7-020C-EA79-9B9FA6EA26FA}"/>
                </a:ext>
              </a:extLst>
            </p:cNvPr>
            <p:cNvSpPr/>
            <p:nvPr/>
          </p:nvSpPr>
          <p:spPr>
            <a:xfrm>
              <a:off x="5011152" y="1443929"/>
              <a:ext cx="170867" cy="18986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97ED7ED7-ECFA-58C1-99B4-68360ECE8D9B}"/>
                </a:ext>
              </a:extLst>
            </p:cNvPr>
            <p:cNvSpPr/>
            <p:nvPr/>
          </p:nvSpPr>
          <p:spPr>
            <a:xfrm>
              <a:off x="5212765" y="1319861"/>
              <a:ext cx="2246685" cy="41931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Reforma Fiscal</a:t>
              </a:r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B200C833-3AE4-AA14-36A6-5DD74FD13B04}"/>
                </a:ext>
              </a:extLst>
            </p:cNvPr>
            <p:cNvSpPr/>
            <p:nvPr/>
          </p:nvSpPr>
          <p:spPr>
            <a:xfrm>
              <a:off x="2495587" y="2257935"/>
              <a:ext cx="177217" cy="17081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6D78F90B-714F-17F7-E83E-345DCC60750F}"/>
                </a:ext>
              </a:extLst>
            </p:cNvPr>
            <p:cNvSpPr/>
            <p:nvPr/>
          </p:nvSpPr>
          <p:spPr>
            <a:xfrm>
              <a:off x="2695193" y="2136015"/>
              <a:ext cx="2246685" cy="41931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Rendición de Cuentas y Transparencia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0850DEE2-1F07-4FB1-18D4-96B20EB18669}"/>
                </a:ext>
              </a:extLst>
            </p:cNvPr>
            <p:cNvSpPr/>
            <p:nvPr/>
          </p:nvSpPr>
          <p:spPr>
            <a:xfrm>
              <a:off x="2473962" y="1156960"/>
              <a:ext cx="189917" cy="17081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7C37532E-CD30-3CEA-3D5F-78F53CDB8C7B}"/>
                </a:ext>
              </a:extLst>
            </p:cNvPr>
            <p:cNvSpPr/>
            <p:nvPr/>
          </p:nvSpPr>
          <p:spPr>
            <a:xfrm>
              <a:off x="2652895" y="1049428"/>
              <a:ext cx="2246685" cy="40026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Fomento a las Exportaciones</a:t>
              </a:r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634E44FC-0226-29D9-B35B-D39AB90146EE}"/>
                </a:ext>
              </a:extLst>
            </p:cNvPr>
            <p:cNvSpPr/>
            <p:nvPr/>
          </p:nvSpPr>
          <p:spPr>
            <a:xfrm>
              <a:off x="2502478" y="2518159"/>
              <a:ext cx="177217" cy="173986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48210E3B-E414-1AFD-D356-2C62590551D6}"/>
                </a:ext>
              </a:extLst>
            </p:cNvPr>
            <p:cNvSpPr/>
            <p:nvPr/>
          </p:nvSpPr>
          <p:spPr>
            <a:xfrm>
              <a:off x="2688303" y="2401946"/>
              <a:ext cx="2246685" cy="41931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Fortalecimiento de la Infraestructura</a:t>
              </a: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FBC8A134-8EEB-243D-2899-14208E37CBBB}"/>
                </a:ext>
              </a:extLst>
            </p:cNvPr>
            <p:cNvSpPr/>
            <p:nvPr/>
          </p:nvSpPr>
          <p:spPr>
            <a:xfrm>
              <a:off x="5015703" y="1708651"/>
              <a:ext cx="177217" cy="173986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E87231AC-EED2-D665-F293-FA1746D69ACF}"/>
                </a:ext>
              </a:extLst>
            </p:cNvPr>
            <p:cNvSpPr/>
            <p:nvPr/>
          </p:nvSpPr>
          <p:spPr>
            <a:xfrm>
              <a:off x="5197601" y="1587758"/>
              <a:ext cx="2246685" cy="416138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Educación de Calidad </a:t>
              </a: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8A26290E-972A-2B3B-5367-43B481AFABAD}"/>
                </a:ext>
              </a:extLst>
            </p:cNvPr>
            <p:cNvSpPr/>
            <p:nvPr/>
          </p:nvSpPr>
          <p:spPr>
            <a:xfrm>
              <a:off x="7543783" y="512853"/>
              <a:ext cx="2415551" cy="2837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C80C433A-8515-9426-2C02-3DA5D1C2253C}"/>
                </a:ext>
              </a:extLst>
            </p:cNvPr>
            <p:cNvSpPr/>
            <p:nvPr/>
          </p:nvSpPr>
          <p:spPr>
            <a:xfrm>
              <a:off x="7543783" y="616231"/>
              <a:ext cx="177221" cy="18034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3BFFDBB0-DA40-17A8-B715-14C1CFC3C4EA}"/>
                </a:ext>
              </a:extLst>
            </p:cNvPr>
            <p:cNvSpPr/>
            <p:nvPr/>
          </p:nvSpPr>
          <p:spPr>
            <a:xfrm>
              <a:off x="7543783" y="0"/>
              <a:ext cx="2415551" cy="512853"/>
            </a:xfrm>
            <a:custGeom>
              <a:avLst/>
              <a:gdLst>
                <a:gd name="connsiteX0" fmla="*/ 0 w 2411611"/>
                <a:gd name="connsiteY0" fmla="*/ 0 h 509678"/>
                <a:gd name="connsiteX1" fmla="*/ 2411611 w 2411611"/>
                <a:gd name="connsiteY1" fmla="*/ 0 h 509678"/>
                <a:gd name="connsiteX2" fmla="*/ 2411611 w 2411611"/>
                <a:gd name="connsiteY2" fmla="*/ 509678 h 509678"/>
                <a:gd name="connsiteX3" fmla="*/ 0 w 2411611"/>
                <a:gd name="connsiteY3" fmla="*/ 509678 h 509678"/>
                <a:gd name="connsiteX4" fmla="*/ 0 w 2411611"/>
                <a:gd name="connsiteY4" fmla="*/ 0 h 509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1611" h="509678">
                  <a:moveTo>
                    <a:pt x="0" y="0"/>
                  </a:moveTo>
                  <a:lnTo>
                    <a:pt x="2411611" y="0"/>
                  </a:lnTo>
                  <a:lnTo>
                    <a:pt x="2411611" y="509678"/>
                  </a:lnTo>
                  <a:lnTo>
                    <a:pt x="0" y="5096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8311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800" b="1" kern="1200">
                  <a:latin typeface="Arial" panose="020B0604020202020204" pitchFamily="34" charset="0"/>
                  <a:cs typeface="Arial" panose="020B0604020202020204" pitchFamily="34" charset="0"/>
                </a:rPr>
                <a:t>Poco Avance</a:t>
              </a: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AEEDC7A8-6320-9357-A451-9CF467A9BAFA}"/>
                </a:ext>
              </a:extLst>
            </p:cNvPr>
            <p:cNvSpPr/>
            <p:nvPr/>
          </p:nvSpPr>
          <p:spPr>
            <a:xfrm>
              <a:off x="2492711" y="1978755"/>
              <a:ext cx="177217" cy="17716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7AD20DD2-321D-D002-614A-3D798323DD80}"/>
                </a:ext>
              </a:extLst>
            </p:cNvPr>
            <p:cNvSpPr/>
            <p:nvPr/>
          </p:nvSpPr>
          <p:spPr>
            <a:xfrm>
              <a:off x="2679161" y="1870568"/>
              <a:ext cx="2243510" cy="41296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Reforma Sistema Judicial</a:t>
              </a:r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F896990F-D277-F398-9291-2F098C128A15}"/>
                </a:ext>
              </a:extLst>
            </p:cNvPr>
            <p:cNvSpPr/>
            <p:nvPr/>
          </p:nvSpPr>
          <p:spPr>
            <a:xfrm>
              <a:off x="7553640" y="903506"/>
              <a:ext cx="177217" cy="173986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9BD12E0B-1E50-631A-294A-A3C468B7607A}"/>
                </a:ext>
              </a:extLst>
            </p:cNvPr>
            <p:cNvSpPr/>
            <p:nvPr/>
          </p:nvSpPr>
          <p:spPr>
            <a:xfrm>
              <a:off x="7745395" y="822973"/>
              <a:ext cx="2243510" cy="409788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Reforma de la Seguridad Social y Laboral</a:t>
              </a:r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3824C717-53AD-3EB9-9BB9-A2F835DD9D32}"/>
                </a:ext>
              </a:extLst>
            </p:cNvPr>
            <p:cNvSpPr/>
            <p:nvPr/>
          </p:nvSpPr>
          <p:spPr>
            <a:xfrm>
              <a:off x="10076778" y="512853"/>
              <a:ext cx="2415551" cy="2837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B7F2B31D-08C9-D48A-3815-205FA3F9F742}"/>
                </a:ext>
              </a:extLst>
            </p:cNvPr>
            <p:cNvSpPr/>
            <p:nvPr/>
          </p:nvSpPr>
          <p:spPr>
            <a:xfrm>
              <a:off x="10076778" y="616231"/>
              <a:ext cx="177221" cy="18034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A976DB59-5F63-7ACD-B8CE-D415C81CAFD8}"/>
                </a:ext>
              </a:extLst>
            </p:cNvPr>
            <p:cNvSpPr/>
            <p:nvPr/>
          </p:nvSpPr>
          <p:spPr>
            <a:xfrm>
              <a:off x="10076778" y="0"/>
              <a:ext cx="2415551" cy="512853"/>
            </a:xfrm>
            <a:custGeom>
              <a:avLst/>
              <a:gdLst>
                <a:gd name="connsiteX0" fmla="*/ 0 w 2411611"/>
                <a:gd name="connsiteY0" fmla="*/ 0 h 509678"/>
                <a:gd name="connsiteX1" fmla="*/ 2411611 w 2411611"/>
                <a:gd name="connsiteY1" fmla="*/ 0 h 509678"/>
                <a:gd name="connsiteX2" fmla="*/ 2411611 w 2411611"/>
                <a:gd name="connsiteY2" fmla="*/ 509678 h 509678"/>
                <a:gd name="connsiteX3" fmla="*/ 0 w 2411611"/>
                <a:gd name="connsiteY3" fmla="*/ 509678 h 509678"/>
                <a:gd name="connsiteX4" fmla="*/ 0 w 2411611"/>
                <a:gd name="connsiteY4" fmla="*/ 0 h 509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1611" h="509678">
                  <a:moveTo>
                    <a:pt x="0" y="0"/>
                  </a:moveTo>
                  <a:lnTo>
                    <a:pt x="2411611" y="0"/>
                  </a:lnTo>
                  <a:lnTo>
                    <a:pt x="2411611" y="509678"/>
                  </a:lnTo>
                  <a:lnTo>
                    <a:pt x="0" y="5096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1A13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8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Ningún Avance</a:t>
              </a:r>
            </a:p>
          </p:txBody>
        </p: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38B88BE7-EC9D-0D9C-BF20-D2AA4D7CA667}"/>
                </a:ext>
              </a:extLst>
            </p:cNvPr>
            <p:cNvSpPr/>
            <p:nvPr/>
          </p:nvSpPr>
          <p:spPr>
            <a:xfrm>
              <a:off x="10135921" y="917097"/>
              <a:ext cx="177217" cy="17716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BF5ABEB6-28DF-9834-9046-698C915AA382}"/>
                </a:ext>
              </a:extLst>
            </p:cNvPr>
            <p:cNvSpPr/>
            <p:nvPr/>
          </p:nvSpPr>
          <p:spPr>
            <a:xfrm>
              <a:off x="10327676" y="793027"/>
              <a:ext cx="2243510" cy="412963"/>
            </a:xfrm>
            <a:custGeom>
              <a:avLst/>
              <a:gdLst>
                <a:gd name="connsiteX0" fmla="*/ 0 w 2242798"/>
                <a:gd name="connsiteY0" fmla="*/ 0 h 412963"/>
                <a:gd name="connsiteX1" fmla="*/ 2242798 w 2242798"/>
                <a:gd name="connsiteY1" fmla="*/ 0 h 412963"/>
                <a:gd name="connsiteX2" fmla="*/ 2242798 w 2242798"/>
                <a:gd name="connsiteY2" fmla="*/ 412963 h 412963"/>
                <a:gd name="connsiteX3" fmla="*/ 0 w 2242798"/>
                <a:gd name="connsiteY3" fmla="*/ 412963 h 412963"/>
                <a:gd name="connsiteX4" fmla="*/ 0 w 2242798"/>
                <a:gd name="connsiteY4" fmla="*/ 0 h 41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798" h="412963">
                  <a:moveTo>
                    <a:pt x="0" y="0"/>
                  </a:moveTo>
                  <a:lnTo>
                    <a:pt x="2242798" y="0"/>
                  </a:lnTo>
                  <a:lnTo>
                    <a:pt x="2242798" y="412963"/>
                  </a:lnTo>
                  <a:lnTo>
                    <a:pt x="0" y="41296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700" kern="1200">
                  <a:latin typeface="Arial" panose="020B0604020202020204" pitchFamily="34" charset="0"/>
                  <a:cs typeface="Arial" panose="020B0604020202020204" pitchFamily="34" charset="0"/>
                </a:rPr>
                <a:t>Gestión de Riesgo</a:t>
              </a:r>
            </a:p>
          </p:txBody>
        </p:sp>
        <p:sp>
          <p:nvSpPr>
            <p:cNvPr id="50" name="Rectángulo 49">
              <a:extLst>
                <a:ext uri="{FF2B5EF4-FFF2-40B4-BE49-F238E27FC236}">
                  <a16:creationId xmlns:a16="http://schemas.microsoft.com/office/drawing/2014/main" id="{A55B48F6-3C7D-D32C-F5CA-D8F7F75879A0}"/>
                </a:ext>
              </a:extLst>
            </p:cNvPr>
            <p:cNvSpPr/>
            <p:nvPr/>
          </p:nvSpPr>
          <p:spPr>
            <a:xfrm>
              <a:off x="0" y="512855"/>
              <a:ext cx="2398911" cy="28689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FE5A52EB-4200-8DDC-3C54-006C455F07BE}"/>
                </a:ext>
              </a:extLst>
            </p:cNvPr>
            <p:cNvGrpSpPr/>
            <p:nvPr/>
          </p:nvGrpSpPr>
          <p:grpSpPr>
            <a:xfrm>
              <a:off x="0" y="2"/>
              <a:ext cx="2398911" cy="512853"/>
              <a:chOff x="0" y="2"/>
              <a:chExt cx="2411611" cy="509678"/>
            </a:xfrm>
          </p:grpSpPr>
          <p:sp>
            <p:nvSpPr>
              <p:cNvPr id="56" name="Rectángulo 55">
                <a:extLst>
                  <a:ext uri="{FF2B5EF4-FFF2-40B4-BE49-F238E27FC236}">
                    <a16:creationId xmlns:a16="http://schemas.microsoft.com/office/drawing/2014/main" id="{40D10CB9-D7B8-E47F-B763-231E9664D489}"/>
                  </a:ext>
                </a:extLst>
              </p:cNvPr>
              <p:cNvSpPr/>
              <p:nvPr/>
            </p:nvSpPr>
            <p:spPr>
              <a:xfrm>
                <a:off x="0" y="2"/>
                <a:ext cx="2411611" cy="50967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 sz="7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uadroTexto 4">
                <a:extLst>
                  <a:ext uri="{FF2B5EF4-FFF2-40B4-BE49-F238E27FC236}">
                    <a16:creationId xmlns:a16="http://schemas.microsoft.com/office/drawing/2014/main" id="{C893ACE3-2F62-3ACC-4B44-8B2EA51B6D68}"/>
                  </a:ext>
                </a:extLst>
              </p:cNvPr>
              <p:cNvSpPr txBox="1"/>
              <p:nvPr/>
            </p:nvSpPr>
            <p:spPr>
              <a:xfrm>
                <a:off x="0" y="2"/>
                <a:ext cx="2411611" cy="509678"/>
              </a:xfrm>
              <a:prstGeom prst="rect">
                <a:avLst/>
              </a:prstGeom>
              <a:solidFill>
                <a:srgbClr val="6CAB0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6670" tIns="17780" rIns="26670" bIns="17780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DO" sz="800" b="1" kern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Concluido</a:t>
                </a:r>
              </a:p>
            </p:txBody>
          </p:sp>
        </p:grpSp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642115DA-2537-DFDE-CFD0-A704822CD2BD}"/>
                </a:ext>
              </a:extLst>
            </p:cNvPr>
            <p:cNvSpPr/>
            <p:nvPr/>
          </p:nvSpPr>
          <p:spPr>
            <a:xfrm>
              <a:off x="0" y="623980"/>
              <a:ext cx="170815" cy="17399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2B779199-64D6-2C37-5248-E9C99D386B6F}"/>
                </a:ext>
              </a:extLst>
            </p:cNvPr>
            <p:cNvSpPr/>
            <p:nvPr/>
          </p:nvSpPr>
          <p:spPr>
            <a:xfrm>
              <a:off x="12604750" y="512855"/>
              <a:ext cx="2418726" cy="28689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Rectángulo 53">
              <a:extLst>
                <a:ext uri="{FF2B5EF4-FFF2-40B4-BE49-F238E27FC236}">
                  <a16:creationId xmlns:a16="http://schemas.microsoft.com/office/drawing/2014/main" id="{C1053B8F-F8F2-8FF5-929B-2C32AE2FC4D1}"/>
                </a:ext>
              </a:extLst>
            </p:cNvPr>
            <p:cNvSpPr/>
            <p:nvPr/>
          </p:nvSpPr>
          <p:spPr>
            <a:xfrm>
              <a:off x="12604750" y="628933"/>
              <a:ext cx="189921" cy="170815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D9B7372B-3903-9018-9949-36FC94F7EC04}"/>
                </a:ext>
              </a:extLst>
            </p:cNvPr>
            <p:cNvSpPr/>
            <p:nvPr/>
          </p:nvSpPr>
          <p:spPr>
            <a:xfrm>
              <a:off x="12604750" y="2"/>
              <a:ext cx="2418726" cy="512853"/>
            </a:xfrm>
            <a:custGeom>
              <a:avLst/>
              <a:gdLst>
                <a:gd name="connsiteX0" fmla="*/ 0 w 2411611"/>
                <a:gd name="connsiteY0" fmla="*/ 0 h 509678"/>
                <a:gd name="connsiteX1" fmla="*/ 2411611 w 2411611"/>
                <a:gd name="connsiteY1" fmla="*/ 0 h 509678"/>
                <a:gd name="connsiteX2" fmla="*/ 2411611 w 2411611"/>
                <a:gd name="connsiteY2" fmla="*/ 509678 h 509678"/>
                <a:gd name="connsiteX3" fmla="*/ 0 w 2411611"/>
                <a:gd name="connsiteY3" fmla="*/ 509678 h 509678"/>
                <a:gd name="connsiteX4" fmla="*/ 0 w 2411611"/>
                <a:gd name="connsiteY4" fmla="*/ 0 h 509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1611" h="509678">
                  <a:moveTo>
                    <a:pt x="0" y="0"/>
                  </a:moveTo>
                  <a:lnTo>
                    <a:pt x="2411611" y="0"/>
                  </a:lnTo>
                  <a:lnTo>
                    <a:pt x="2411611" y="509678"/>
                  </a:lnTo>
                  <a:lnTo>
                    <a:pt x="0" y="5096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7780" rIns="26670" bIns="17780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DO" sz="8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Sin Evidencia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82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hink-cell data - do not delete" hidden="1">
            <a:extLst>
              <a:ext uri="{FF2B5EF4-FFF2-40B4-BE49-F238E27FC236}">
                <a16:creationId xmlns:a16="http://schemas.microsoft.com/office/drawing/2014/main" id="{3116CC40-E532-9B9F-41C3-3D9C94F6BCB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963966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47" imgH="348" progId="TCLayout.ActiveDocument.1">
                  <p:embed/>
                </p:oleObj>
              </mc:Choice>
              <mc:Fallback>
                <p:oleObj name="Diapositiva de think-cell" r:id="rId3" imgW="347" imgH="348" progId="TCLayout.ActiveDocument.1">
                  <p:embed/>
                  <p:pic>
                    <p:nvPicPr>
                      <p:cNvPr id="1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116CC40-E532-9B9F-41C3-3D9C94F6B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F63DFCD-9CE1-6BB9-F3F8-62E7668B4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s-ES"/>
              <a:t>Rúbrica de estatus, y medios de verificación</a:t>
            </a:r>
            <a:endParaRPr lang="es-ES_tradnl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17CA7FA-9549-D2C5-8EEA-2E81A02BF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06582"/>
              </p:ext>
            </p:extLst>
          </p:nvPr>
        </p:nvGraphicFramePr>
        <p:xfrm>
          <a:off x="1016001" y="1161288"/>
          <a:ext cx="10361648" cy="49987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79144">
                  <a:extLst>
                    <a:ext uri="{9D8B030D-6E8A-4147-A177-3AD203B41FA5}">
                      <a16:colId xmlns:a16="http://schemas.microsoft.com/office/drawing/2014/main" val="852333730"/>
                    </a:ext>
                  </a:extLst>
                </a:gridCol>
                <a:gridCol w="4123944">
                  <a:extLst>
                    <a:ext uri="{9D8B030D-6E8A-4147-A177-3AD203B41FA5}">
                      <a16:colId xmlns:a16="http://schemas.microsoft.com/office/drawing/2014/main" val="2182639017"/>
                    </a:ext>
                  </a:extLst>
                </a:gridCol>
                <a:gridCol w="4958560">
                  <a:extLst>
                    <a:ext uri="{9D8B030D-6E8A-4147-A177-3AD203B41FA5}">
                      <a16:colId xmlns:a16="http://schemas.microsoft.com/office/drawing/2014/main" val="3738245004"/>
                    </a:ext>
                  </a:extLst>
                </a:gridCol>
              </a:tblGrid>
              <a:tr h="211929">
                <a:tc>
                  <a:txBody>
                    <a:bodyPr/>
                    <a:lstStyle/>
                    <a:p>
                      <a:pPr algn="l" fontAlgn="ctr"/>
                      <a:r>
                        <a:rPr lang="es-DO" sz="10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Término</a:t>
                      </a:r>
                      <a:endParaRPr lang="es-DO" sz="10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5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DO" sz="10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Definición</a:t>
                      </a:r>
                      <a:endParaRPr lang="es-DO" sz="10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5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DO" sz="1000" b="1" u="sng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Evidencias requeridas[1] </a:t>
                      </a:r>
                      <a:endParaRPr lang="es-DO" sz="1000" b="1" i="0" u="sng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5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103202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Concluida.</a:t>
                      </a:r>
                      <a:endParaRPr lang="es-D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aquella propuesta con todos los lineamientos implementados según se establece en la ENC.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Ejemplo: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7718996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Ley promulgada.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16854854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Valor: 4.</a:t>
                      </a:r>
                      <a:endParaRPr lang="es-DO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Una ley con su reglamento de implementación y la estructura para ejecutarlo.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9255876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Avance significativo.</a:t>
                      </a:r>
                      <a:endParaRPr lang="es-D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BF00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aquella propuesta con avances importantes tanto a nivel estratégico, como operativo. Es decir, se han dado pasos concretos hacia la implementación de la propuesta.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Ejemplos de avance significativo estratégico: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69696253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Proyecto de Ley aprobado en ambas cámaras del Congreso Nacional.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37797385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Valor: 3.</a:t>
                      </a:r>
                      <a:endParaRPr lang="es-DO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Plan de implementación con indicadores para monitorear nivel de avance.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812026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Ley con su reglamento.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73505385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Ejemplos de avance significativo operativo: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02289959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Plataforma funcional.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24989652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Estructura organizacional con potestad para gestionar los objetivos de la propuesta.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9223253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Sistema de implementación.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999106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Avance moderado.</a:t>
                      </a:r>
                      <a:endParaRPr lang="es-D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0A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aquella propuesta que presenta avances hacia la implementación de la propuesta, aunque los pasos dados no sean concretos operativa o estratégicamente.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Ejemplos de avance moderado estratégico: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24269801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Proyecto de Ley aprobado en una de las dos cámaras del Congreso nacional.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49162591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Valor: 2.</a:t>
                      </a:r>
                      <a:endParaRPr lang="es-DO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Proyecto de Ley aprobado, sin reglamento.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18082192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Plan en proceso de revisión.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61968164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Ejemplos de avance moderado operativo: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16957069"/>
                  </a:ext>
                </a:extLst>
              </a:tr>
              <a:tr h="333031">
                <a:tc>
                  <a:txBody>
                    <a:bodyPr/>
                    <a:lstStyle/>
                    <a:p>
                      <a:pPr algn="l" fontAlgn="t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Mesas de discusión, reuniones o discursos donde se mencione la propuesta o se haga referencia a la necesidad de implementarla.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878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33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94D2A6D8-15F7-B6DC-3F7B-09D31744D7A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6122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47" imgH="348" progId="TCLayout.ActiveDocument.1">
                  <p:embed/>
                </p:oleObj>
              </mc:Choice>
              <mc:Fallback>
                <p:oleObj name="Diapositiva de think-cell" r:id="rId3" imgW="347" imgH="34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4D2A6D8-15F7-B6DC-3F7B-09D31744D7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F63DFCD-9CE1-6BB9-F3F8-62E7668B4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s-ES"/>
              <a:t>Rúbrica de estatus, y medios de verificación (continuación)</a:t>
            </a:r>
            <a:endParaRPr lang="es-ES_tradnl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17CA7FA-9549-D2C5-8EEA-2E81A02BF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515577"/>
              </p:ext>
            </p:extLst>
          </p:nvPr>
        </p:nvGraphicFramePr>
        <p:xfrm>
          <a:off x="1016001" y="1161288"/>
          <a:ext cx="10361648" cy="281170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79144">
                  <a:extLst>
                    <a:ext uri="{9D8B030D-6E8A-4147-A177-3AD203B41FA5}">
                      <a16:colId xmlns:a16="http://schemas.microsoft.com/office/drawing/2014/main" val="852333730"/>
                    </a:ext>
                  </a:extLst>
                </a:gridCol>
                <a:gridCol w="4123944">
                  <a:extLst>
                    <a:ext uri="{9D8B030D-6E8A-4147-A177-3AD203B41FA5}">
                      <a16:colId xmlns:a16="http://schemas.microsoft.com/office/drawing/2014/main" val="2182639017"/>
                    </a:ext>
                  </a:extLst>
                </a:gridCol>
                <a:gridCol w="4958560">
                  <a:extLst>
                    <a:ext uri="{9D8B030D-6E8A-4147-A177-3AD203B41FA5}">
                      <a16:colId xmlns:a16="http://schemas.microsoft.com/office/drawing/2014/main" val="3738245004"/>
                    </a:ext>
                  </a:extLst>
                </a:gridCol>
              </a:tblGrid>
              <a:tr h="211929">
                <a:tc>
                  <a:txBody>
                    <a:bodyPr/>
                    <a:lstStyle/>
                    <a:p>
                      <a:pPr algn="l" fontAlgn="ctr"/>
                      <a:r>
                        <a:rPr lang="es-DO" sz="10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Término</a:t>
                      </a:r>
                      <a:endParaRPr lang="es-DO" sz="10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5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DO" sz="10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Definición</a:t>
                      </a:r>
                      <a:endParaRPr lang="es-DO" sz="10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5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DO" sz="1000" b="1" u="sng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Evidencias requeridas[1] </a:t>
                      </a:r>
                      <a:endParaRPr lang="es-DO" sz="1000" b="1" i="0" u="sng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5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103202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Poco avance.</a:t>
                      </a:r>
                      <a:endParaRPr lang="es-D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831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aquella propuesta que evidencia pocas o ninguna acción orientada a la implementación del compromiso, y las realizadas apenas constituyen los primeros pasos de cara a su cumplimiento.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Ejemplos de poco avance estratégico: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16220355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Anteproyecto de ley.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17701159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Valor: 1.</a:t>
                      </a:r>
                      <a:endParaRPr lang="es-DO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Consulta pública.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1525759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b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Ningún avance.</a:t>
                      </a:r>
                      <a:endParaRPr lang="es-DO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A13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aquella propuesta que, durante el proceso de levantamiento, no evidencia avances de ningún tipo, ni operativo ni estratégico.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Ejemplos de ausencia de avances: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72455158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Memorias institucionales que expliquen el estatus de la propuesta sin avances. 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21995875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Valor: 0.</a:t>
                      </a:r>
                      <a:endParaRPr lang="es-DO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·         Noticias o notas de prensa que expliquen el estatus de la propuesta sin avances. 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735647"/>
                  </a:ext>
                </a:extLst>
              </a:tr>
              <a:tr h="312343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evidencia.</a:t>
                      </a:r>
                      <a:endParaRPr lang="es-DO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Aplica a aquellas propuestas de las que, durante el proceso de levantamiento, no se obtuvo evidencia suficiente de la propuesta para descartar ni calificar algún avance.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aplica.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798657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DO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270134"/>
                  </a:ext>
                </a:extLst>
              </a:tr>
              <a:tr h="211929">
                <a:tc>
                  <a:txBody>
                    <a:bodyPr/>
                    <a:lstStyle/>
                    <a:p>
                      <a:pPr algn="just" fontAlgn="ctr"/>
                      <a:r>
                        <a:rPr lang="es-DO" sz="1000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 valor.</a:t>
                      </a:r>
                      <a:endParaRPr lang="es-DO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D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60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096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31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939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d/%#m/%y&lt;/m_strFormatTime&gt;&lt;m_yearfmt&gt;&lt;begin val=&quot;4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1&quot;&gt;&lt;elem m_fUsage=&quot;1.63796871241479813364E+00&quot;&gt;&lt;m_msothmcolidx val=&quot;0&quot;/&gt;&lt;m_rgb r=&quot;6F&quot; g=&quot;6F&quot; b=&quot;6F&quot;/&gt;&lt;/elem&gt;&lt;elem m_fUsage=&quot;1.63077387842013155073E+00&quot;&gt;&lt;m_msothmcolidx val=&quot;0&quot;/&gt;&lt;m_rgb r=&quot;02&quot; g=&quot;3A&quot; b=&quot;70&quot;/&gt;&lt;/elem&gt;&lt;elem m_fUsage=&quot;1.24659000000000008690E+00&quot;&gt;&lt;m_msothmcolidx val=&quot;0&quot;/&gt;&lt;m_rgb r=&quot;00&quot; g=&quot;B0&quot; b=&quot;F0&quot;/&gt;&lt;/elem&gt;&lt;elem m_fUsage=&quot;1.00000000000000000000E+00&quot;&gt;&lt;m_msothmcolidx val=&quot;0&quot;/&gt;&lt;m_rgb r=&quot;31&quot; g=&quot;98&quot; b=&quot;73&quot;/&gt;&lt;/elem&gt;&lt;elem m_fUsage=&quot;9.00000000000000022204E-01&quot;&gt;&lt;m_msothmcolidx val=&quot;0&quot;/&gt;&lt;m_rgb r=&quot;48&quot; g=&quot;4D&quot; b=&quot;89&quot;/&gt;&lt;/elem&gt;&lt;elem m_fUsage=&quot;8.68449464786500757718E-01&quot;&gt;&lt;m_msothmcolidx val=&quot;0&quot;/&gt;&lt;m_rgb r=&quot;B4&quot; g=&quot;C6&quot; b=&quot;E7&quot;/&gt;&lt;/elem&gt;&lt;elem m_fUsage=&quot;8.10000000000000053291E-01&quot;&gt;&lt;m_msothmcolidx val=&quot;0&quot;/&gt;&lt;m_rgb r=&quot;DD&quot; g=&quot;6C&quot; b=&quot;2D&quot;/&gt;&lt;/elem&gt;&lt;elem m_fUsage=&quot;7.29000000000000092371E-01&quot;&gt;&lt;m_msothmcolidx val=&quot;0&quot;/&gt;&lt;m_rgb r=&quot;D1&quot; g=&quot;3D&quot; b=&quot;53&quot;/&gt;&lt;/elem&gt;&lt;elem m_fUsage=&quot;6.45172664189265998580E-01&quot;&gt;&lt;m_msothmcolidx val=&quot;0&quot;/&gt;&lt;m_rgb r=&quot;10&quot; g=&quot;24&quot; b=&quot;3D&quot;/&gt;&lt;/elem&gt;&lt;elem m_fUsage=&quot;3.40867596713353537830E-01&quot;&gt;&lt;m_msothmcolidx val=&quot;0&quot;/&gt;&lt;m_rgb r=&quot;23&quot; g=&quot;4D&quot; b=&quot;8E&quot;/&gt;&lt;/elem&gt;&lt;elem m_fUsage=&quot;5.81497370030401097840E-02&quot;&gt;&lt;m_msothmcolidx val=&quot;0&quot;/&gt;&lt;m_rgb r=&quot;B8&quot; g=&quot;CD&quot; b=&quot;E5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CNC 19-9" id="{397809F4-5D09-194B-8F90-D810EE02D78C}" vid="{5771B67C-CA1F-4847-96F8-70F08888AEDA}"/>
    </a:ext>
  </a:extLst>
</a:theme>
</file>

<file path=ppt/theme/theme2.xml><?xml version="1.0" encoding="utf-8"?>
<a:theme xmlns:a="http://schemas.openxmlformats.org/drawingml/2006/main" name="Todos los gráficos del exc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CNC 19-9" id="{397809F4-5D09-194B-8F90-D810EE02D78C}" vid="{80392A1F-F6EE-8A49-96DC-8B42998C5027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CNC 19-9" id="{397809F4-5D09-194B-8F90-D810EE02D78C}" vid="{5771B67C-CA1F-4847-96F8-70F08888AEDA}"/>
    </a:ext>
  </a:extLst>
</a:theme>
</file>

<file path=ppt/theme/theme4.xml><?xml version="1.0" encoding="utf-8"?>
<a:theme xmlns:a="http://schemas.openxmlformats.org/drawingml/2006/main" name="1_Todos los gráficos del exc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CNC 19-9" id="{397809F4-5D09-194B-8F90-D810EE02D78C}" vid="{80392A1F-F6EE-8A49-96DC-8B42998C5027}"/>
    </a:ext>
  </a:extLst>
</a:theme>
</file>

<file path=ppt/theme/theme5.xml><?xml version="1.0" encoding="utf-8"?>
<a:theme xmlns:a="http://schemas.openxmlformats.org/drawingml/2006/main" name="Tema acorde a lineamientos general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NC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 acorde a lineamientos generales" id="{68D77B14-DA3F-4618-B1F7-113225C3BDB1}" vid="{90BD6B05-2EA3-4686-AD7A-752FC782EBE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C10757D644344C9F0082FECDF220D1" ma:contentTypeVersion="23" ma:contentTypeDescription="Create a new document." ma:contentTypeScope="" ma:versionID="a9f2520d0f149e1ea2507e8174f107c9">
  <xsd:schema xmlns:xsd="http://www.w3.org/2001/XMLSchema" xmlns:xs="http://www.w3.org/2001/XMLSchema" xmlns:p="http://schemas.microsoft.com/office/2006/metadata/properties" xmlns:ns2="db52c916-48a8-4c39-b329-0e2af2f46d19" xmlns:ns3="e927858c-f88b-4e52-89da-5ca136ee7be1" targetNamespace="http://schemas.microsoft.com/office/2006/metadata/properties" ma:root="true" ma:fieldsID="433453dc06c23314e29651268e370aa5" ns2:_="" ns3:_="">
    <xsd:import namespace="db52c916-48a8-4c39-b329-0e2af2f46d19"/>
    <xsd:import namespace="e927858c-f88b-4e52-89da-5ca136ee7b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ApprovalAssignedTo" minOccurs="0"/>
                <xsd:element ref="ns2:_ApprovalRespondedBy" minOccurs="0"/>
                <xsd:element ref="ns2:_ApprovalSentBy" minOccurs="0"/>
                <xsd:element ref="ns2:_Approval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52c916-48a8-4c39-b329-0e2af2f46d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93fab8-4b0e-429a-b972-01de9f122a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pprovalAssignedTo" ma:index="26" nillable="true" ma:displayName="Aprobadores" ma:list="UserInfo" ma:internalName="_ApprovalAssignedTo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RespondedBy" ma:index="27" nillable="true" ma:displayName="Respuestas" ma:list="UserInfo" ma:internalName="_ApprovalRespondedBy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entBy" ma:index="28" nillable="true" ma:displayName="Aprobación del Creador" ma:list="UserInfo" ma:internalName="_ApprovalSentBy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tatus" ma:index="29" nillable="true" ma:displayName="Estado de aprobación" ma:internalName="_ApprovalStatus" ma:readOnly="true">
      <xsd:simpleType>
        <xsd:restriction base="dms:Unknown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27858c-f88b-4e52-89da-5ca136ee7b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d5e630e-f1ab-4c74-a331-1d055043a965}" ma:internalName="TaxCatchAll" ma:showField="CatchAllData" ma:web="e927858c-f88b-4e52-89da-5ca136ee7b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27858c-f88b-4e52-89da-5ca136ee7be1">
      <UserInfo>
        <DisplayName/>
        <AccountId xsi:nil="true"/>
        <AccountType/>
      </UserInfo>
    </SharedWithUsers>
    <lcf76f155ced4ddcb4097134ff3c332f xmlns="db52c916-48a8-4c39-b329-0e2af2f46d19">
      <Terms xmlns="http://schemas.microsoft.com/office/infopath/2007/PartnerControls"/>
    </lcf76f155ced4ddcb4097134ff3c332f>
    <TaxCatchAll xmlns="e927858c-f88b-4e52-89da-5ca136ee7be1" xsi:nil="true"/>
    <_ApprovalAssignedTo xmlns="db52c916-48a8-4c39-b329-0e2af2f46d19">
      <UserInfo>
        <DisplayName/>
        <AccountId xsi:nil="true"/>
        <AccountType/>
      </UserInfo>
    </_ApprovalAssignedTo>
    <_ApprovalSentBy xmlns="db52c916-48a8-4c39-b329-0e2af2f46d19">
      <UserInfo>
        <DisplayName/>
        <AccountId xsi:nil="true"/>
        <AccountType/>
      </UserInfo>
    </_ApprovalSentBy>
    <_ApprovalStatus xmlns="db52c916-48a8-4c39-b329-0e2af2f46d19">0</_ApprovalStatus>
    <_ApprovalRespondedBy xmlns="db52c916-48a8-4c39-b329-0e2af2f46d19">
      <UserInfo>
        <DisplayName/>
        <AccountId xsi:nil="true"/>
        <AccountType/>
      </UserInfo>
    </_ApprovalRespondedB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1FEAB5-3048-4F8B-9FD9-6A8B858B7439}"/>
</file>

<file path=customXml/itemProps2.xml><?xml version="1.0" encoding="utf-8"?>
<ds:datastoreItem xmlns:ds="http://schemas.openxmlformats.org/officeDocument/2006/customXml" ds:itemID="{931F61A8-00B7-4EB5-88CD-C38160FEF6B8}">
  <ds:schemaRefs>
    <ds:schemaRef ds:uri="db52c916-48a8-4c39-b329-0e2af2f46d19"/>
    <ds:schemaRef ds:uri="e927858c-f88b-4e52-89da-5ca136ee7b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9C1E985-62E2-46D2-92DA-D506385307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873</TotalTime>
  <Words>695</Words>
  <Application>Microsoft Office PowerPoint</Application>
  <PresentationFormat>Panorámica</PresentationFormat>
  <Paragraphs>109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5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Arial</vt:lpstr>
      <vt:lpstr>Calibri</vt:lpstr>
      <vt:lpstr>Roboto</vt:lpstr>
      <vt:lpstr>Roboto Light</vt:lpstr>
      <vt:lpstr>Custom Design</vt:lpstr>
      <vt:lpstr>Todos los gráficos del excel</vt:lpstr>
      <vt:lpstr>1_Custom Design</vt:lpstr>
      <vt:lpstr>1_Todos los gráficos del excel</vt:lpstr>
      <vt:lpstr>Tema acorde a lineamientos generales</vt:lpstr>
      <vt:lpstr>Diapositiva de think-cell</vt:lpstr>
      <vt:lpstr>Resumen de avance de la Estrategia Nacional de Competitividad</vt:lpstr>
      <vt:lpstr>Estrategia Nacional de Competitividad</vt:lpstr>
      <vt:lpstr>Resumen Ejecutivo ENC</vt:lpstr>
      <vt:lpstr>Rúbrica de estatus, y medios de verificación</vt:lpstr>
      <vt:lpstr>Rúbrica de estatus, y medios de verificación (continuación)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A. Prazmowski</dc:creator>
  <cp:lastModifiedBy>Karelyn Natividad Rodríguez Lugo</cp:lastModifiedBy>
  <cp:revision>3</cp:revision>
  <cp:lastPrinted>2022-09-05T14:25:23Z</cp:lastPrinted>
  <dcterms:created xsi:type="dcterms:W3CDTF">2021-12-20T15:50:01Z</dcterms:created>
  <dcterms:modified xsi:type="dcterms:W3CDTF">2026-06-17T19:14:21Z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0x010100DDC10757D644344C9F0082FECDF220D1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